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</p:sldIdLst>
  <p:sldSz cx="9144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marR="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marR="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marR="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marR="0" lvl="4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marR="0" lvl="5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marR="0" lvl="6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marR="0" lvl="7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marR="0" lvl="8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1" name="Google Shape;91;p4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2" name="Google Shape;102;p6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9" name="Google Shape;109;p7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6" name="Google Shape;116;p8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5/28/2015</a:t>
            </a:r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2" name="Google Shape;122;p9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3" name="Google Shape;123;p9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4" name="Google Shape;124;p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1:notes"/>
          <p:cNvSpPr txBox="1"/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5/28/2015</a:t>
            </a:r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44" name="Google Shape;344;p11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45" name="Google Shape;345;p11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6" name="Google Shape;346;p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5:notes"/>
          <p:cNvSpPr txBox="1"/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5/28/2015</a:t>
            </a:r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66" name="Google Shape;366;p15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67" name="Google Shape;367;p15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8" name="Google Shape;368;p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7:notes"/>
          <p:cNvSpPr txBox="1"/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5/28/2015</a:t>
            </a:r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7" name="Google Shape;377;p17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8" name="Google Shape;378;p17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9" name="Google Shape;379;p1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88" name="Google Shape;388;p19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99" name="Google Shape;399;p20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08" name="Google Shape;408;p21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15" name="Google Shape;415;p22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4" name="Google Shape;424;p23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33" name="Google Shape;433;p24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50" name="Google Shape;450;p26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60" name="Google Shape;460;p27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66" name="Google Shape;466;p28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78" name="Google Shape;478;p29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SzPts val="1400"/>
              <a:buFont typeface="Trebuchet MS" panose="020B0603020202020204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ymbol"/>
              <a:buChar char="⦿"/>
              <a:defRPr/>
            </a:lvl1pPr>
            <a:lvl2pPr marL="914400" lvl="1" indent="-3175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◼"/>
              <a:defRPr/>
            </a:lvl2pPr>
            <a:lvl3pPr marL="1371600" lvl="2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●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◉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●"/>
              <a:defRPr/>
            </a:lvl6pPr>
            <a:lvl7pPr marL="3200400" lvl="6" indent="-3175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◼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Trebuchet MS" panose="020B0603020202020204"/>
              <a:buChar char="•"/>
              <a:defRPr/>
            </a:lvl8pPr>
            <a:lvl9pPr marL="411480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▪"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matchingName="Title Slide">
  <p:cSld name="TITLE">
    <p:bg>
      <p:bgPr>
        <a:gradFill>
          <a:gsLst>
            <a:gs pos="0">
              <a:schemeClr val="lt1"/>
            </a:gs>
            <a:gs pos="100000">
              <a:srgbClr val="9F9F9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 rotWithShape="1">
            <a:blip r:embed="rId2">
              <a:alphaModFix amt="43000"/>
            </a:blip>
            <a:tile tx="0" ty="0" sx="50000" sy="5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cxnSp>
        <p:nvCxnSpPr>
          <p:cNvPr id="24" name="Google Shape;24;p3"/>
          <p:cNvCxnSpPr/>
          <p:nvPr/>
        </p:nvCxnSpPr>
        <p:spPr>
          <a:xfrm rot="-5400000">
            <a:off x="-762000" y="3429000"/>
            <a:ext cx="6858000" cy="0"/>
          </a:xfrm>
          <a:prstGeom prst="straightConnector1">
            <a:avLst/>
          </a:prstGeom>
          <a:noFill/>
          <a:ln w="11425" cap="flat" cmpd="sng">
            <a:solidFill>
              <a:srgbClr val="FAFAFA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5" name="Google Shape;25;p3"/>
          <p:cNvSpPr txBox="1"/>
          <p:nvPr>
            <p:ph type="ctrTitle"/>
          </p:nvPr>
        </p:nvSpPr>
        <p:spPr>
          <a:xfrm>
            <a:off x="3366868" y="533400"/>
            <a:ext cx="5105400" cy="2868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SzPts val="1400"/>
              <a:buFont typeface="Trebuchet MS" panose="020B0603020202020204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type="subTitle" idx="1"/>
          </p:nvPr>
        </p:nvSpPr>
        <p:spPr>
          <a:xfrm>
            <a:off x="3354442" y="3539864"/>
            <a:ext cx="5114778" cy="110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ymbol"/>
              <a:buNone/>
              <a:defRPr/>
            </a:lvl1pPr>
            <a:lvl2pPr marL="457200" marR="0" lvl="1" indent="0" algn="ctr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None/>
              <a:defRPr/>
            </a:lvl2pPr>
            <a:lvl3pPr marL="914400" marR="0" lvl="2" indent="0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None/>
              <a:defRPr/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None/>
              <a:defRPr/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None/>
              <a:defRPr/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None/>
              <a:defRPr/>
            </a:lvl6pPr>
            <a:lvl7pPr marL="2743200" marR="0" lvl="6" indent="0" algn="ctr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None/>
              <a:defRPr/>
            </a:lvl7pPr>
            <a:lvl8pPr marL="3200400" marR="0" lvl="7" indent="0" algn="ctr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Trebuchet MS" panose="020B0603020202020204"/>
              <a:buNone/>
              <a:defRPr/>
            </a:lvl8pPr>
            <a:lvl9pPr marL="3657600" marR="0" lvl="8" indent="0" algn="ctr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type="dt" idx="10"/>
          </p:nvPr>
        </p:nvSpPr>
        <p:spPr>
          <a:xfrm>
            <a:off x="5871224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type="ftr" idx="11"/>
          </p:nvPr>
        </p:nvSpPr>
        <p:spPr>
          <a:xfrm>
            <a:off x="2819400" y="6557946"/>
            <a:ext cx="292772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type="sldNum" idx="12"/>
          </p:nvPr>
        </p:nvSpPr>
        <p:spPr>
          <a:xfrm>
            <a:off x="7880884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bg>
      <p:bgPr>
        <a:solidFill>
          <a:schemeClr val="lt1"/>
        </a:solidFill>
        <a:effectLst/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1066800" y="2821837"/>
            <a:ext cx="6255488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type="body" idx="1"/>
          </p:nvPr>
        </p:nvSpPr>
        <p:spPr>
          <a:xfrm>
            <a:off x="1066800" y="1905000"/>
            <a:ext cx="6255488" cy="74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 panose="020B0603020202020204"/>
              <a:buNone/>
              <a:defRPr/>
            </a:lvl1pPr>
            <a:lvl2pPr marL="914400" lvl="1" indent="-228600" rtl="0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 panose="020B0603020202020204"/>
              <a:buNone/>
              <a:defRPr/>
            </a:lvl2pPr>
            <a:lvl3pPr marL="1371600" lvl="2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 panose="020B0603020202020204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 panose="020B0603020202020204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 panose="020B0603020202020204"/>
              <a:buNone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◼"/>
              <a:defRPr/>
            </a:lvl7pPr>
            <a:lvl8pPr marL="3657600" lvl="7" indent="-317500" rtl="0"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type="dt" idx="10"/>
          </p:nvPr>
        </p:nvSpPr>
        <p:spPr>
          <a:xfrm>
            <a:off x="4724238" y="6556810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type="ftr" idx="11"/>
          </p:nvPr>
        </p:nvSpPr>
        <p:spPr>
          <a:xfrm>
            <a:off x="1735358" y="655681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type="sldNum" idx="12"/>
          </p:nvPr>
        </p:nvSpPr>
        <p:spPr>
          <a:xfrm>
            <a:off x="6733952" y="6555112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SzPts val="1400"/>
              <a:buFont typeface="Trebuchet MS" panose="020B0603020202020204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type="body" idx="1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⦿"/>
              <a:defRPr/>
            </a:lvl1pPr>
            <a:lvl2pPr marL="914400" lvl="1" indent="-317500" rtl="0">
              <a:spcBef>
                <a:spcPts val="50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◉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◼"/>
              <a:defRPr/>
            </a:lvl7pPr>
            <a:lvl8pPr marL="3657600" lvl="7" indent="-317500" rtl="0"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type="body" idx="2"/>
          </p:nvPr>
        </p:nvSpPr>
        <p:spPr>
          <a:xfrm>
            <a:off x="4178808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⦿"/>
              <a:defRPr/>
            </a:lvl1pPr>
            <a:lvl2pPr marL="914400" lvl="1" indent="-317500" rtl="0">
              <a:spcBef>
                <a:spcPts val="50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◉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◼"/>
              <a:defRPr/>
            </a:lvl7pPr>
            <a:lvl8pPr marL="3657600" lvl="7" indent="-317500" rtl="0"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type="body" idx="1"/>
          </p:nvPr>
        </p:nvSpPr>
        <p:spPr>
          <a:xfrm>
            <a:off x="457200" y="5867400"/>
            <a:ext cx="3520440" cy="457200"/>
          </a:xfrm>
          <a:prstGeom prst="rect">
            <a:avLst/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 panose="020B0603020202020204"/>
              <a:buNone/>
              <a:defRPr/>
            </a:lvl1pPr>
            <a:lvl2pPr marL="914400" lvl="1" indent="-228600" rtl="0">
              <a:spcBef>
                <a:spcPts val="5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2pPr>
            <a:lvl3pPr marL="1371600" lvl="2" indent="-228600" rtl="0">
              <a:spcBef>
                <a:spcPts val="4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◼"/>
              <a:defRPr/>
            </a:lvl7pPr>
            <a:lvl8pPr marL="3657600" lvl="7" indent="-317500" rtl="0"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type="body" idx="2"/>
          </p:nvPr>
        </p:nvSpPr>
        <p:spPr>
          <a:xfrm>
            <a:off x="4178808" y="5867400"/>
            <a:ext cx="3520440" cy="457200"/>
          </a:xfrm>
          <a:prstGeom prst="rect">
            <a:avLst/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 panose="020B0603020202020204"/>
              <a:buNone/>
              <a:defRPr/>
            </a:lvl1pPr>
            <a:lvl2pPr marL="914400" lvl="1" indent="-228600" rtl="0">
              <a:spcBef>
                <a:spcPts val="5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2pPr>
            <a:lvl3pPr marL="1371600" lvl="2" indent="-228600" rtl="0">
              <a:spcBef>
                <a:spcPts val="4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◼"/>
              <a:defRPr/>
            </a:lvl7pPr>
            <a:lvl8pPr marL="3657600" lvl="7" indent="-317500" rtl="0"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type="body" idx="3"/>
          </p:nvPr>
        </p:nvSpPr>
        <p:spPr>
          <a:xfrm>
            <a:off x="457200" y="1711840"/>
            <a:ext cx="352044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⦿"/>
              <a:defRPr/>
            </a:lvl1pPr>
            <a:lvl2pPr marL="914400" lvl="1" indent="-317500" rtl="0">
              <a:spcBef>
                <a:spcPts val="50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◉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◼"/>
              <a:defRPr/>
            </a:lvl7pPr>
            <a:lvl8pPr marL="3657600" lvl="7" indent="-317500" rtl="0"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type="body" idx="4"/>
          </p:nvPr>
        </p:nvSpPr>
        <p:spPr>
          <a:xfrm>
            <a:off x="4178808" y="1711840"/>
            <a:ext cx="352044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⦿"/>
              <a:defRPr/>
            </a:lvl1pPr>
            <a:lvl2pPr marL="914400" lvl="1" indent="-317500" rtl="0">
              <a:spcBef>
                <a:spcPts val="50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◉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◼"/>
              <a:defRPr/>
            </a:lvl7pPr>
            <a:lvl8pPr marL="3657600" lvl="7" indent="-317500" rtl="0"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SzPts val="1400"/>
              <a:buFont typeface="Trebuchet MS" panose="020B0603020202020204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28600"/>
            <a:ext cx="5897880" cy="117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type="body" idx="1"/>
          </p:nvPr>
        </p:nvSpPr>
        <p:spPr>
          <a:xfrm>
            <a:off x="457200" y="1497416"/>
            <a:ext cx="5897880" cy="60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1pPr>
            <a:lvl2pPr marL="914400" lvl="1" indent="-228600" rtl="0">
              <a:spcBef>
                <a:spcPts val="5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2pPr>
            <a:lvl3pPr marL="1371600" lvl="2" indent="-228600" rtl="0">
              <a:spcBef>
                <a:spcPts val="4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Trebuchet MS" panose="020B0603020202020204"/>
              <a:buNone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◼"/>
              <a:defRPr/>
            </a:lvl7pPr>
            <a:lvl8pPr marL="3657600" lvl="7" indent="-317500" rtl="0"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type="body" idx="2"/>
          </p:nvPr>
        </p:nvSpPr>
        <p:spPr>
          <a:xfrm>
            <a:off x="457200" y="2133600"/>
            <a:ext cx="7239000" cy="437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⦿"/>
              <a:defRPr/>
            </a:lvl1pPr>
            <a:lvl2pPr marL="914400" lvl="1" indent="-317500" rtl="0">
              <a:spcBef>
                <a:spcPts val="50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◉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◼"/>
              <a:defRPr/>
            </a:lvl7pPr>
            <a:lvl8pPr marL="3657600" lvl="7" indent="-317500" rtl="0"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showMasterSp="0" matchingName="Picture with Caption">
  <p:cSld name="PICTURE_WITH_CAPTION_TEXT">
    <p:bg>
      <p:bgPr>
        <a:gradFill>
          <a:gsLst>
            <a:gs pos="0">
              <a:srgbClr val="FA7CE2"/>
            </a:gs>
            <a:gs pos="100000">
              <a:srgbClr val="81136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/>
          <p:nvPr/>
        </p:nvSpPr>
        <p:spPr>
          <a:xfrm rot="-36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9525" cap="rnd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70" name="Google Shape;70;p10"/>
          <p:cNvSpPr/>
          <p:nvPr/>
        </p:nvSpPr>
        <p:spPr>
          <a:xfrm rot="-18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9525" cap="rnd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71" name="Google Shape;71;p10"/>
          <p:cNvSpPr txBox="1"/>
          <p:nvPr>
            <p:ph type="title"/>
          </p:nvPr>
        </p:nvSpPr>
        <p:spPr>
          <a:xfrm>
            <a:off x="5389098" y="1143000"/>
            <a:ext cx="34290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SzPts val="1400"/>
              <a:buFont typeface="Trebuchet MS" panose="020B0603020202020204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type="body" idx="1"/>
          </p:nvPr>
        </p:nvSpPr>
        <p:spPr>
          <a:xfrm>
            <a:off x="5389098" y="3283634"/>
            <a:ext cx="342900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rebuchet MS" panose="020B0603020202020204"/>
              <a:buNone/>
              <a:defRPr/>
            </a:lvl1pPr>
            <a:lvl2pPr marL="914400" lvl="1" indent="-317500" rtl="0">
              <a:spcBef>
                <a:spcPts val="50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◉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◼"/>
              <a:defRPr/>
            </a:lvl7pPr>
            <a:lvl8pPr marL="3657600" lvl="7" indent="-317500" rtl="0"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76" name="Google Shape;76;p10"/>
          <p:cNvSpPr/>
          <p:nvPr>
            <p:ph type="pic" idx="2"/>
          </p:nvPr>
        </p:nvSpPr>
        <p:spPr>
          <a:xfrm>
            <a:off x="663682" y="1041002"/>
            <a:ext cx="4206240" cy="4206240"/>
          </a:xfrm>
          <a:prstGeom prst="rect">
            <a:avLst/>
          </a:prstGeom>
          <a:solidFill>
            <a:srgbClr val="812E71"/>
          </a:solidFill>
          <a:ln w="10795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SzPts val="1400"/>
              <a:buFont typeface="Trebuchet MS" panose="020B0603020202020204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type="body" idx="1"/>
          </p:nvPr>
        </p:nvSpPr>
        <p:spPr>
          <a:xfrm rot="5400000">
            <a:off x="1653540" y="413076"/>
            <a:ext cx="4846320" cy="72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ymbol"/>
              <a:buChar char="⦿"/>
              <a:defRPr/>
            </a:lvl1pPr>
            <a:lvl2pPr marL="914400" lvl="1" indent="-3175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◼"/>
              <a:defRPr/>
            </a:lvl2pPr>
            <a:lvl3pPr marL="1371600" lvl="2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●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◉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●"/>
              <a:defRPr/>
            </a:lvl6pPr>
            <a:lvl7pPr marL="3200400" lvl="6" indent="-3175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◼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Trebuchet MS" panose="020B0603020202020204"/>
              <a:buChar char="•"/>
              <a:defRPr/>
            </a:lvl8pPr>
            <a:lvl9pPr marL="411480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▪"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/>
          <p:nvPr>
            <p:ph type="title"/>
          </p:nvPr>
        </p:nvSpPr>
        <p:spPr>
          <a:xfrm rot="5400000">
            <a:off x="4389437" y="2438718"/>
            <a:ext cx="5851525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SzPts val="1400"/>
              <a:buFont typeface="Trebuchet MS" panose="020B0603020202020204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type="body" idx="1"/>
          </p:nvPr>
        </p:nvSpPr>
        <p:spPr>
          <a:xfrm rot="5400000">
            <a:off x="541338" y="190505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ymbol"/>
              <a:buChar char="⦿"/>
              <a:defRPr/>
            </a:lvl1pPr>
            <a:lvl2pPr marL="914400" lvl="1" indent="-3175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◼"/>
              <a:defRPr/>
            </a:lvl2pPr>
            <a:lvl3pPr marL="1371600" lvl="2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●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◉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●"/>
              <a:defRPr/>
            </a:lvl6pPr>
            <a:lvl7pPr marL="3200400" lvl="6" indent="-3175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◼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Trebuchet MS" panose="020B0603020202020204"/>
              <a:buChar char="•"/>
              <a:defRPr/>
            </a:lvl8pPr>
            <a:lvl9pPr marL="411480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▪"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type="dt" idx="10"/>
          </p:nvPr>
        </p:nvSpPr>
        <p:spPr>
          <a:xfrm>
            <a:off x="424281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type="ftr" idx="11"/>
          </p:nvPr>
        </p:nvSpPr>
        <p:spPr>
          <a:xfrm>
            <a:off x="457200" y="6556248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type="sldNum" idx="12"/>
          </p:nvPr>
        </p:nvSpPr>
        <p:spPr>
          <a:xfrm>
            <a:off x="6254496" y="6553200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 rotWithShape="1">
            <a:blip r:embed="rId12">
              <a:alphaModFix amt="43000"/>
            </a:blip>
            <a:tile tx="0" ty="0" sx="50000" sy="5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11" name="Google Shape;11;p1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SzPts val="1400"/>
              <a:buFont typeface="Trebuchet MS" panose="020B0603020202020204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1"/>
          <p:cNvSpPr txBox="1"/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ymbol"/>
              <a:buChar char="⦿"/>
              <a:defRPr/>
            </a:lvl1pPr>
            <a:lvl2pPr marL="914400" marR="0" lvl="1" indent="-3175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◼"/>
              <a:defRPr/>
            </a:lvl2pPr>
            <a:lvl3pPr marL="1371600" marR="0" lvl="2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•"/>
              <a:defRPr/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●"/>
              <a:defRPr/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◉"/>
              <a:defRPr/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●"/>
              <a:defRPr/>
            </a:lvl6pPr>
            <a:lvl7pPr marL="3200400" marR="0" lvl="6" indent="-3175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◼"/>
              <a:defRPr/>
            </a:lvl7pPr>
            <a:lvl8pPr marL="3657600" marR="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Trebuchet MS" panose="020B0603020202020204"/>
              <a:buChar char="•"/>
              <a:defRPr/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ymbol"/>
              <a:buChar char="▪"/>
              <a:defRPr/>
            </a:lvl9pPr>
          </a:lstStyle>
          <a:p/>
        </p:txBody>
      </p:sp>
      <p:sp>
        <p:nvSpPr>
          <p:cNvPr id="13" name="Google Shape;13;p1"/>
          <p:cNvSpPr txBox="1"/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1"/>
          <p:cNvSpPr txBox="1"/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" name="Google Shape;15;p1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>
            <p:ph type="title"/>
          </p:nvPr>
        </p:nvSpPr>
        <p:spPr>
          <a:xfrm>
            <a:off x="457200" y="320040"/>
            <a:ext cx="7239000" cy="51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Font typeface="Trebuchet MS" panose="020B0603020202020204"/>
              <a:buNone/>
            </a:pPr>
            <a:r>
              <a:rPr lang="en-US" sz="3400" b="1" i="0" u="none" strike="noStrike" cap="none">
                <a:solidFill>
                  <a:srgbClr val="FEFAF4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TUGAS KELOMPOK</a:t>
            </a:r>
            <a:endParaRPr sz="3400" b="1" i="0" u="none" strike="noStrike" cap="none">
              <a:solidFill>
                <a:srgbClr val="FEFAF4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94" name="Google Shape;94;p13"/>
          <p:cNvSpPr txBox="1"/>
          <p:nvPr>
            <p:ph type="body" idx="1"/>
          </p:nvPr>
        </p:nvSpPr>
        <p:spPr>
          <a:xfrm>
            <a:off x="457200" y="2131060"/>
            <a:ext cx="7239000" cy="4324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en-US" sz="3600" b="0" i="0" u="none" strike="noStrike" cap="none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latin typeface="Algerian" panose="04020705040A02060702" charset="0"/>
                <a:ea typeface="Arial" panose="020B0604020202020204"/>
                <a:cs typeface="Algerian" panose="04020705040A02060702" charset="0"/>
                <a:sym typeface="Arial" panose="020B0604020202020204"/>
              </a:rPr>
              <a:t>METODE KONTRASEPSI JANGKA PANJANG</a:t>
            </a:r>
            <a:endParaRPr lang="en-US" sz="3600" b="0" i="0" u="none" strike="noStrike" cap="none"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  <a:latin typeface="Algerian" panose="04020705040A02060702" charset="0"/>
              <a:ea typeface="Arial" panose="020B0604020202020204"/>
              <a:cs typeface="Algerian" panose="04020705040A02060702" charset="0"/>
              <a:sym typeface="Arial" panose="020B0604020202020204"/>
            </a:endParaRPr>
          </a:p>
          <a:p>
            <a:pPr marL="274320" marR="0" lvl="0" indent="-27432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en-US" sz="3600" b="0" i="0" u="none" strike="noStrike" cap="none">
                <a:solidFill>
                  <a:schemeClr val="bg2"/>
                </a:solidFill>
                <a:latin typeface="Algerian" panose="04020705040A02060702" charset="0"/>
                <a:ea typeface="Arial" panose="020B0604020202020204"/>
                <a:cs typeface="Algerian" panose="04020705040A02060702" charset="0"/>
                <a:sym typeface="Arial" panose="020B0604020202020204"/>
              </a:rPr>
              <a:t>(MKJP)</a:t>
            </a:r>
            <a:endParaRPr lang="en-US" sz="3600" b="0" i="0" u="none" strike="noStrike" cap="none">
              <a:solidFill>
                <a:schemeClr val="bg2"/>
              </a:solidFill>
              <a:latin typeface="Algerian" panose="04020705040A02060702" charset="0"/>
              <a:ea typeface="Arial" panose="020B0604020202020204"/>
              <a:cs typeface="Algerian" panose="04020705040A02060702" charset="0"/>
              <a:sym typeface="Arial" panose="020B0604020202020204"/>
            </a:endParaRPr>
          </a:p>
          <a:p>
            <a:pPr marL="274320" marR="0" lvl="0" indent="-274320" algn="ct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lang="en-US" sz="2600" b="0" i="0" u="none" strike="noStrike" cap="none">
              <a:solidFill>
                <a:schemeClr val="dk1"/>
              </a:solidFill>
              <a:latin typeface="Algerian" panose="04020705040A02060702" charset="0"/>
              <a:ea typeface="Arial" panose="020B0604020202020204"/>
              <a:cs typeface="Algerian" panose="04020705040A02060702" charset="0"/>
              <a:sym typeface="Arial" panose="020B0604020202020204"/>
            </a:endParaRPr>
          </a:p>
          <a:p>
            <a:pPr marL="274320" marR="0" lvl="0" indent="-274320" algn="ct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74320" marR="0" lvl="0" indent="-274320" algn="ct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/>
          <p:nvPr>
            <p:ph type="ctrTitle"/>
          </p:nvPr>
        </p:nvSpPr>
        <p:spPr>
          <a:xfrm>
            <a:off x="685800" y="457201"/>
            <a:ext cx="7772400" cy="586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Font typeface="Trebuchet MS" panose="020B0603020202020204"/>
              <a:buNone/>
            </a:pPr>
            <a:endParaRPr sz="4200" b="1" i="0" u="none" strike="noStrike" cap="none">
              <a:solidFill>
                <a:srgbClr val="FEFAF4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2819400" y="685800"/>
            <a:ext cx="4267200" cy="1143000"/>
          </a:xfrm>
          <a:prstGeom prst="wedgeEllipseCallout">
            <a:avLst>
              <a:gd name="adj1" fmla="val -24359"/>
              <a:gd name="adj2" fmla="val 119209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APAKAH ALAT KONTRASEPSI ITU ?</a:t>
            </a: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914400" y="2743200"/>
            <a:ext cx="5867400" cy="28194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ADALAH  Alat yang dipakai untuk mencegah atau menjarangkan kehamilan sehingga tidak ada pertemuan antara sel sperma dan sel telur pada waktu bersenggama</a:t>
            </a: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title"/>
          </p:nvPr>
        </p:nvSpPr>
        <p:spPr>
          <a:xfrm>
            <a:off x="457200" y="320040"/>
            <a:ext cx="723900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Font typeface="Trebuchet MS" panose="020B0603020202020204"/>
              <a:buNone/>
            </a:pPr>
            <a:r>
              <a:rPr lang="en-US" sz="3800" b="1" i="0" u="none" strike="noStrike" cap="none">
                <a:solidFill>
                  <a:srgbClr val="FEFAF4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METODE KONTRASEPSI JANGKA PANJANG (MKJPm)</a:t>
            </a:r>
            <a:endParaRPr sz="3800" b="1" i="0" u="none" strike="noStrike" cap="none">
              <a:solidFill>
                <a:srgbClr val="FEFAF4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112" name="Google Shape;112;p15"/>
          <p:cNvSpPr txBox="1"/>
          <p:nvPr>
            <p:ph type="body" idx="1"/>
          </p:nvPr>
        </p:nvSpPr>
        <p:spPr>
          <a:xfrm>
            <a:off x="457200" y="1752600"/>
            <a:ext cx="7239000" cy="4703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533400" y="2057400"/>
            <a:ext cx="7010400" cy="2667000"/>
          </a:xfrm>
          <a:prstGeom prst="flowChartPredefinedProcess">
            <a:avLst/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MKJP Adalah salah satu alat kontrasepsi yang dipakai untuk jangka waktu yang lama dan bisa dipakai untuk pria dan wanita</a:t>
            </a:r>
            <a:endParaRPr sz="32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Font typeface="Trebuchet MS" panose="020B0603020202020204"/>
              <a:buNone/>
            </a:pPr>
            <a:r>
              <a:rPr lang="en-US" sz="3400" b="1" i="0" u="none" strike="noStrike" cap="none">
                <a:solidFill>
                  <a:srgbClr val="FEFAF4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METODE KONTRASEPSI JANGKA PANJANG</a:t>
            </a:r>
            <a:endParaRPr sz="3400" b="1" i="0" u="none" strike="noStrike" cap="none">
              <a:solidFill>
                <a:srgbClr val="FEFAF4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119" name="Google Shape;119;p16"/>
          <p:cNvSpPr txBox="1"/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Char char="⦿"/>
            </a:pPr>
            <a:r>
              <a:rPr lang="en-US" sz="26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Terdiri dari :</a:t>
            </a:r>
            <a:endParaRPr lang="en-US"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en-US" sz="26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  1. Alat kontrasepsi dalam rahim</a:t>
            </a: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en-US" sz="26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      (IUD)</a:t>
            </a:r>
            <a:endParaRPr lang="en-US"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en-US" sz="26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  2. Alat kontrasepsi dibawah kulit</a:t>
            </a: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en-US" sz="26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      (Implant)</a:t>
            </a:r>
            <a:endParaRPr lang="en-US"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en-US" sz="26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  3. Metode Operasi Wanita (MOW)</a:t>
            </a: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en-US" sz="26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  4. Metode Operasi Pria (MOP) </a:t>
            </a: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</a:fld>
            <a:endParaRPr sz="1100" b="0" i="0" u="none" strike="noStrike" cap="none">
              <a:solidFill>
                <a:schemeClr val="dk2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grpSp>
        <p:nvGrpSpPr>
          <p:cNvPr id="127" name="Google Shape;127;p17"/>
          <p:cNvGrpSpPr/>
          <p:nvPr/>
        </p:nvGrpSpPr>
        <p:grpSpPr>
          <a:xfrm>
            <a:off x="2922588" y="1763713"/>
            <a:ext cx="3328987" cy="3322637"/>
            <a:chOff x="1841" y="1111"/>
            <a:chExt cx="2097" cy="2093"/>
          </a:xfrm>
        </p:grpSpPr>
        <p:sp>
          <p:nvSpPr>
            <p:cNvPr id="128" name="Google Shape;128;p17"/>
            <p:cNvSpPr/>
            <p:nvPr/>
          </p:nvSpPr>
          <p:spPr>
            <a:xfrm>
              <a:off x="2842" y="1991"/>
              <a:ext cx="17" cy="27"/>
            </a:xfrm>
            <a:custGeom>
              <a:avLst/>
              <a:gdLst/>
              <a:ahLst/>
              <a:cxnLst/>
              <a:rect l="l" t="t" r="r" b="b"/>
              <a:pathLst>
                <a:path w="17" h="27" extrusionOk="0">
                  <a:moveTo>
                    <a:pt x="11" y="11"/>
                  </a:moveTo>
                  <a:lnTo>
                    <a:pt x="13" y="13"/>
                  </a:lnTo>
                  <a:lnTo>
                    <a:pt x="14" y="14"/>
                  </a:lnTo>
                  <a:lnTo>
                    <a:pt x="15" y="16"/>
                  </a:lnTo>
                  <a:lnTo>
                    <a:pt x="16" y="18"/>
                  </a:lnTo>
                  <a:lnTo>
                    <a:pt x="15" y="21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2" y="13"/>
                  </a:lnTo>
                  <a:lnTo>
                    <a:pt x="4" y="11"/>
                  </a:lnTo>
                  <a:lnTo>
                    <a:pt x="4" y="0"/>
                  </a:lnTo>
                  <a:lnTo>
                    <a:pt x="11" y="0"/>
                  </a:lnTo>
                  <a:lnTo>
                    <a:pt x="11" y="1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2842" y="1991"/>
              <a:ext cx="17" cy="27"/>
            </a:xfrm>
            <a:custGeom>
              <a:avLst/>
              <a:gdLst/>
              <a:ahLst/>
              <a:cxnLst/>
              <a:rect l="l" t="t" r="r" b="b"/>
              <a:pathLst>
                <a:path w="17" h="27" extrusionOk="0">
                  <a:moveTo>
                    <a:pt x="11" y="11"/>
                  </a:moveTo>
                  <a:lnTo>
                    <a:pt x="11" y="11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5" y="16"/>
                  </a:lnTo>
                  <a:lnTo>
                    <a:pt x="16" y="18"/>
                  </a:lnTo>
                  <a:lnTo>
                    <a:pt x="15" y="21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2" y="13"/>
                  </a:lnTo>
                  <a:lnTo>
                    <a:pt x="4" y="11"/>
                  </a:lnTo>
                  <a:lnTo>
                    <a:pt x="4" y="0"/>
                  </a:lnTo>
                  <a:lnTo>
                    <a:pt x="11" y="0"/>
                  </a:lnTo>
                  <a:lnTo>
                    <a:pt x="11" y="11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2739" y="1746"/>
              <a:ext cx="223" cy="31"/>
            </a:xfrm>
            <a:custGeom>
              <a:avLst/>
              <a:gdLst/>
              <a:ahLst/>
              <a:cxnLst/>
              <a:rect l="l" t="t" r="r" b="b"/>
              <a:pathLst>
                <a:path w="223" h="31" extrusionOk="0">
                  <a:moveTo>
                    <a:pt x="114" y="9"/>
                  </a:moveTo>
                  <a:lnTo>
                    <a:pt x="114" y="10"/>
                  </a:lnTo>
                  <a:lnTo>
                    <a:pt x="114" y="11"/>
                  </a:lnTo>
                  <a:lnTo>
                    <a:pt x="114" y="12"/>
                  </a:lnTo>
                  <a:lnTo>
                    <a:pt x="114" y="13"/>
                  </a:lnTo>
                  <a:lnTo>
                    <a:pt x="114" y="14"/>
                  </a:lnTo>
                  <a:lnTo>
                    <a:pt x="112" y="14"/>
                  </a:lnTo>
                  <a:lnTo>
                    <a:pt x="110" y="14"/>
                  </a:lnTo>
                  <a:lnTo>
                    <a:pt x="109" y="14"/>
                  </a:lnTo>
                  <a:lnTo>
                    <a:pt x="107" y="14"/>
                  </a:lnTo>
                  <a:lnTo>
                    <a:pt x="107" y="13"/>
                  </a:lnTo>
                  <a:lnTo>
                    <a:pt x="107" y="12"/>
                  </a:lnTo>
                  <a:lnTo>
                    <a:pt x="107" y="11"/>
                  </a:lnTo>
                  <a:lnTo>
                    <a:pt x="107" y="10"/>
                  </a:lnTo>
                  <a:lnTo>
                    <a:pt x="107" y="9"/>
                  </a:lnTo>
                  <a:lnTo>
                    <a:pt x="101" y="9"/>
                  </a:lnTo>
                  <a:lnTo>
                    <a:pt x="95" y="10"/>
                  </a:lnTo>
                  <a:lnTo>
                    <a:pt x="89" y="10"/>
                  </a:lnTo>
                  <a:lnTo>
                    <a:pt x="82" y="10"/>
                  </a:lnTo>
                  <a:lnTo>
                    <a:pt x="76" y="12"/>
                  </a:lnTo>
                  <a:lnTo>
                    <a:pt x="70" y="12"/>
                  </a:lnTo>
                  <a:lnTo>
                    <a:pt x="64" y="12"/>
                  </a:lnTo>
                  <a:lnTo>
                    <a:pt x="58" y="14"/>
                  </a:lnTo>
                  <a:lnTo>
                    <a:pt x="51" y="15"/>
                  </a:lnTo>
                  <a:lnTo>
                    <a:pt x="46" y="17"/>
                  </a:lnTo>
                  <a:lnTo>
                    <a:pt x="39" y="18"/>
                  </a:lnTo>
                  <a:lnTo>
                    <a:pt x="34" y="20"/>
                  </a:lnTo>
                  <a:lnTo>
                    <a:pt x="27" y="22"/>
                  </a:lnTo>
                  <a:lnTo>
                    <a:pt x="21" y="24"/>
                  </a:lnTo>
                  <a:lnTo>
                    <a:pt x="15" y="26"/>
                  </a:lnTo>
                  <a:lnTo>
                    <a:pt x="9" y="28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4" y="30"/>
                  </a:lnTo>
                  <a:lnTo>
                    <a:pt x="3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3" y="25"/>
                  </a:lnTo>
                  <a:lnTo>
                    <a:pt x="4" y="24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9" y="21"/>
                  </a:lnTo>
                  <a:lnTo>
                    <a:pt x="16" y="19"/>
                  </a:lnTo>
                  <a:lnTo>
                    <a:pt x="22" y="17"/>
                  </a:lnTo>
                  <a:lnTo>
                    <a:pt x="29" y="16"/>
                  </a:lnTo>
                  <a:lnTo>
                    <a:pt x="35" y="13"/>
                  </a:lnTo>
                  <a:lnTo>
                    <a:pt x="41" y="12"/>
                  </a:lnTo>
                  <a:lnTo>
                    <a:pt x="47" y="10"/>
                  </a:lnTo>
                  <a:lnTo>
                    <a:pt x="54" y="8"/>
                  </a:lnTo>
                  <a:lnTo>
                    <a:pt x="60" y="7"/>
                  </a:lnTo>
                  <a:lnTo>
                    <a:pt x="66" y="6"/>
                  </a:lnTo>
                  <a:lnTo>
                    <a:pt x="72" y="4"/>
                  </a:lnTo>
                  <a:lnTo>
                    <a:pt x="79" y="3"/>
                  </a:lnTo>
                  <a:lnTo>
                    <a:pt x="85" y="2"/>
                  </a:lnTo>
                  <a:lnTo>
                    <a:pt x="92" y="2"/>
                  </a:lnTo>
                  <a:lnTo>
                    <a:pt x="98" y="1"/>
                  </a:lnTo>
                  <a:lnTo>
                    <a:pt x="104" y="0"/>
                  </a:lnTo>
                  <a:lnTo>
                    <a:pt x="110" y="0"/>
                  </a:lnTo>
                  <a:lnTo>
                    <a:pt x="117" y="0"/>
                  </a:lnTo>
                  <a:lnTo>
                    <a:pt x="123" y="1"/>
                  </a:lnTo>
                  <a:lnTo>
                    <a:pt x="130" y="2"/>
                  </a:lnTo>
                  <a:lnTo>
                    <a:pt x="136" y="2"/>
                  </a:lnTo>
                  <a:lnTo>
                    <a:pt x="142" y="3"/>
                  </a:lnTo>
                  <a:lnTo>
                    <a:pt x="148" y="4"/>
                  </a:lnTo>
                  <a:lnTo>
                    <a:pt x="155" y="6"/>
                  </a:lnTo>
                  <a:lnTo>
                    <a:pt x="161" y="7"/>
                  </a:lnTo>
                  <a:lnTo>
                    <a:pt x="168" y="8"/>
                  </a:lnTo>
                  <a:lnTo>
                    <a:pt x="174" y="10"/>
                  </a:lnTo>
                  <a:lnTo>
                    <a:pt x="181" y="12"/>
                  </a:lnTo>
                  <a:lnTo>
                    <a:pt x="187" y="13"/>
                  </a:lnTo>
                  <a:lnTo>
                    <a:pt x="194" y="16"/>
                  </a:lnTo>
                  <a:lnTo>
                    <a:pt x="200" y="17"/>
                  </a:lnTo>
                  <a:lnTo>
                    <a:pt x="207" y="19"/>
                  </a:lnTo>
                  <a:lnTo>
                    <a:pt x="214" y="21"/>
                  </a:lnTo>
                  <a:lnTo>
                    <a:pt x="215" y="22"/>
                  </a:lnTo>
                  <a:lnTo>
                    <a:pt x="217" y="22"/>
                  </a:lnTo>
                  <a:lnTo>
                    <a:pt x="218" y="24"/>
                  </a:lnTo>
                  <a:lnTo>
                    <a:pt x="219" y="25"/>
                  </a:lnTo>
                  <a:lnTo>
                    <a:pt x="220" y="25"/>
                  </a:lnTo>
                  <a:lnTo>
                    <a:pt x="221" y="26"/>
                  </a:lnTo>
                  <a:lnTo>
                    <a:pt x="222" y="27"/>
                  </a:lnTo>
                  <a:lnTo>
                    <a:pt x="222" y="28"/>
                  </a:lnTo>
                  <a:lnTo>
                    <a:pt x="222" y="29"/>
                  </a:lnTo>
                  <a:lnTo>
                    <a:pt x="221" y="29"/>
                  </a:lnTo>
                  <a:lnTo>
                    <a:pt x="220" y="30"/>
                  </a:lnTo>
                  <a:lnTo>
                    <a:pt x="219" y="30"/>
                  </a:lnTo>
                  <a:lnTo>
                    <a:pt x="218" y="30"/>
                  </a:lnTo>
                  <a:lnTo>
                    <a:pt x="217" y="29"/>
                  </a:lnTo>
                  <a:lnTo>
                    <a:pt x="215" y="29"/>
                  </a:lnTo>
                  <a:lnTo>
                    <a:pt x="214" y="28"/>
                  </a:lnTo>
                  <a:lnTo>
                    <a:pt x="207" y="26"/>
                  </a:lnTo>
                  <a:lnTo>
                    <a:pt x="202" y="24"/>
                  </a:lnTo>
                  <a:lnTo>
                    <a:pt x="195" y="22"/>
                  </a:lnTo>
                  <a:lnTo>
                    <a:pt x="189" y="20"/>
                  </a:lnTo>
                  <a:lnTo>
                    <a:pt x="182" y="18"/>
                  </a:lnTo>
                  <a:lnTo>
                    <a:pt x="176" y="17"/>
                  </a:lnTo>
                  <a:lnTo>
                    <a:pt x="170" y="15"/>
                  </a:lnTo>
                  <a:lnTo>
                    <a:pt x="164" y="14"/>
                  </a:lnTo>
                  <a:lnTo>
                    <a:pt x="158" y="12"/>
                  </a:lnTo>
                  <a:lnTo>
                    <a:pt x="152" y="12"/>
                  </a:lnTo>
                  <a:lnTo>
                    <a:pt x="145" y="11"/>
                  </a:lnTo>
                  <a:lnTo>
                    <a:pt x="139" y="10"/>
                  </a:lnTo>
                  <a:lnTo>
                    <a:pt x="132" y="10"/>
                  </a:lnTo>
                  <a:lnTo>
                    <a:pt x="126" y="9"/>
                  </a:lnTo>
                  <a:lnTo>
                    <a:pt x="120" y="9"/>
                  </a:lnTo>
                  <a:lnTo>
                    <a:pt x="114" y="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31" name="Google Shape;131;p17"/>
            <p:cNvSpPr/>
            <p:nvPr/>
          </p:nvSpPr>
          <p:spPr>
            <a:xfrm>
              <a:off x="2739" y="1746"/>
              <a:ext cx="223" cy="31"/>
            </a:xfrm>
            <a:custGeom>
              <a:avLst/>
              <a:gdLst/>
              <a:ahLst/>
              <a:cxnLst/>
              <a:rect l="l" t="t" r="r" b="b"/>
              <a:pathLst>
                <a:path w="223" h="31" extrusionOk="0">
                  <a:moveTo>
                    <a:pt x="114" y="9"/>
                  </a:moveTo>
                  <a:lnTo>
                    <a:pt x="114" y="9"/>
                  </a:lnTo>
                  <a:lnTo>
                    <a:pt x="114" y="10"/>
                  </a:lnTo>
                  <a:lnTo>
                    <a:pt x="114" y="11"/>
                  </a:lnTo>
                  <a:lnTo>
                    <a:pt x="114" y="12"/>
                  </a:lnTo>
                  <a:lnTo>
                    <a:pt x="114" y="13"/>
                  </a:lnTo>
                  <a:lnTo>
                    <a:pt x="114" y="14"/>
                  </a:lnTo>
                  <a:lnTo>
                    <a:pt x="112" y="14"/>
                  </a:lnTo>
                  <a:lnTo>
                    <a:pt x="110" y="14"/>
                  </a:lnTo>
                  <a:lnTo>
                    <a:pt x="109" y="14"/>
                  </a:lnTo>
                  <a:lnTo>
                    <a:pt x="107" y="14"/>
                  </a:lnTo>
                  <a:lnTo>
                    <a:pt x="107" y="13"/>
                  </a:lnTo>
                  <a:lnTo>
                    <a:pt x="107" y="12"/>
                  </a:lnTo>
                  <a:lnTo>
                    <a:pt x="107" y="11"/>
                  </a:lnTo>
                  <a:lnTo>
                    <a:pt x="107" y="10"/>
                  </a:lnTo>
                  <a:lnTo>
                    <a:pt x="107" y="9"/>
                  </a:lnTo>
                  <a:lnTo>
                    <a:pt x="101" y="9"/>
                  </a:lnTo>
                  <a:lnTo>
                    <a:pt x="95" y="10"/>
                  </a:lnTo>
                  <a:lnTo>
                    <a:pt x="89" y="10"/>
                  </a:lnTo>
                  <a:lnTo>
                    <a:pt x="82" y="10"/>
                  </a:lnTo>
                  <a:lnTo>
                    <a:pt x="76" y="12"/>
                  </a:lnTo>
                  <a:lnTo>
                    <a:pt x="70" y="12"/>
                  </a:lnTo>
                  <a:lnTo>
                    <a:pt x="64" y="12"/>
                  </a:lnTo>
                  <a:lnTo>
                    <a:pt x="58" y="14"/>
                  </a:lnTo>
                  <a:lnTo>
                    <a:pt x="51" y="15"/>
                  </a:lnTo>
                  <a:lnTo>
                    <a:pt x="46" y="17"/>
                  </a:lnTo>
                  <a:lnTo>
                    <a:pt x="39" y="18"/>
                  </a:lnTo>
                  <a:lnTo>
                    <a:pt x="34" y="20"/>
                  </a:lnTo>
                  <a:lnTo>
                    <a:pt x="27" y="22"/>
                  </a:lnTo>
                  <a:lnTo>
                    <a:pt x="21" y="24"/>
                  </a:lnTo>
                  <a:lnTo>
                    <a:pt x="15" y="26"/>
                  </a:lnTo>
                  <a:lnTo>
                    <a:pt x="9" y="28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4" y="30"/>
                  </a:lnTo>
                  <a:lnTo>
                    <a:pt x="3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3" y="25"/>
                  </a:lnTo>
                  <a:lnTo>
                    <a:pt x="4" y="24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9" y="21"/>
                  </a:lnTo>
                  <a:lnTo>
                    <a:pt x="16" y="19"/>
                  </a:lnTo>
                  <a:lnTo>
                    <a:pt x="22" y="17"/>
                  </a:lnTo>
                  <a:lnTo>
                    <a:pt x="29" y="16"/>
                  </a:lnTo>
                  <a:lnTo>
                    <a:pt x="35" y="13"/>
                  </a:lnTo>
                  <a:lnTo>
                    <a:pt x="41" y="12"/>
                  </a:lnTo>
                  <a:lnTo>
                    <a:pt x="47" y="10"/>
                  </a:lnTo>
                  <a:lnTo>
                    <a:pt x="54" y="8"/>
                  </a:lnTo>
                  <a:lnTo>
                    <a:pt x="60" y="7"/>
                  </a:lnTo>
                  <a:lnTo>
                    <a:pt x="66" y="6"/>
                  </a:lnTo>
                  <a:lnTo>
                    <a:pt x="72" y="4"/>
                  </a:lnTo>
                  <a:lnTo>
                    <a:pt x="79" y="3"/>
                  </a:lnTo>
                  <a:lnTo>
                    <a:pt x="85" y="2"/>
                  </a:lnTo>
                  <a:lnTo>
                    <a:pt x="92" y="2"/>
                  </a:lnTo>
                  <a:lnTo>
                    <a:pt x="98" y="1"/>
                  </a:lnTo>
                  <a:lnTo>
                    <a:pt x="104" y="0"/>
                  </a:lnTo>
                  <a:lnTo>
                    <a:pt x="110" y="0"/>
                  </a:lnTo>
                  <a:lnTo>
                    <a:pt x="117" y="0"/>
                  </a:lnTo>
                  <a:lnTo>
                    <a:pt x="123" y="1"/>
                  </a:lnTo>
                  <a:lnTo>
                    <a:pt x="130" y="2"/>
                  </a:lnTo>
                  <a:lnTo>
                    <a:pt x="136" y="2"/>
                  </a:lnTo>
                  <a:lnTo>
                    <a:pt x="142" y="3"/>
                  </a:lnTo>
                  <a:lnTo>
                    <a:pt x="148" y="4"/>
                  </a:lnTo>
                  <a:lnTo>
                    <a:pt x="155" y="6"/>
                  </a:lnTo>
                  <a:lnTo>
                    <a:pt x="161" y="7"/>
                  </a:lnTo>
                  <a:lnTo>
                    <a:pt x="168" y="8"/>
                  </a:lnTo>
                  <a:lnTo>
                    <a:pt x="174" y="10"/>
                  </a:lnTo>
                  <a:lnTo>
                    <a:pt x="181" y="12"/>
                  </a:lnTo>
                  <a:lnTo>
                    <a:pt x="187" y="13"/>
                  </a:lnTo>
                  <a:lnTo>
                    <a:pt x="194" y="16"/>
                  </a:lnTo>
                  <a:lnTo>
                    <a:pt x="200" y="17"/>
                  </a:lnTo>
                  <a:lnTo>
                    <a:pt x="207" y="19"/>
                  </a:lnTo>
                  <a:lnTo>
                    <a:pt x="214" y="21"/>
                  </a:lnTo>
                  <a:lnTo>
                    <a:pt x="215" y="22"/>
                  </a:lnTo>
                  <a:lnTo>
                    <a:pt x="217" y="22"/>
                  </a:lnTo>
                  <a:lnTo>
                    <a:pt x="218" y="24"/>
                  </a:lnTo>
                  <a:lnTo>
                    <a:pt x="219" y="25"/>
                  </a:lnTo>
                  <a:lnTo>
                    <a:pt x="220" y="25"/>
                  </a:lnTo>
                  <a:lnTo>
                    <a:pt x="221" y="26"/>
                  </a:lnTo>
                  <a:lnTo>
                    <a:pt x="222" y="27"/>
                  </a:lnTo>
                  <a:lnTo>
                    <a:pt x="222" y="28"/>
                  </a:lnTo>
                  <a:lnTo>
                    <a:pt x="222" y="29"/>
                  </a:lnTo>
                  <a:lnTo>
                    <a:pt x="221" y="29"/>
                  </a:lnTo>
                  <a:lnTo>
                    <a:pt x="220" y="30"/>
                  </a:lnTo>
                  <a:lnTo>
                    <a:pt x="219" y="30"/>
                  </a:lnTo>
                  <a:lnTo>
                    <a:pt x="218" y="30"/>
                  </a:lnTo>
                  <a:lnTo>
                    <a:pt x="217" y="29"/>
                  </a:lnTo>
                  <a:lnTo>
                    <a:pt x="215" y="29"/>
                  </a:lnTo>
                  <a:lnTo>
                    <a:pt x="214" y="28"/>
                  </a:lnTo>
                  <a:lnTo>
                    <a:pt x="207" y="26"/>
                  </a:lnTo>
                  <a:lnTo>
                    <a:pt x="202" y="24"/>
                  </a:lnTo>
                  <a:lnTo>
                    <a:pt x="195" y="22"/>
                  </a:lnTo>
                  <a:lnTo>
                    <a:pt x="189" y="20"/>
                  </a:lnTo>
                  <a:lnTo>
                    <a:pt x="182" y="18"/>
                  </a:lnTo>
                  <a:lnTo>
                    <a:pt x="176" y="17"/>
                  </a:lnTo>
                  <a:lnTo>
                    <a:pt x="170" y="15"/>
                  </a:lnTo>
                  <a:lnTo>
                    <a:pt x="164" y="14"/>
                  </a:lnTo>
                  <a:lnTo>
                    <a:pt x="158" y="12"/>
                  </a:lnTo>
                  <a:lnTo>
                    <a:pt x="152" y="12"/>
                  </a:lnTo>
                  <a:lnTo>
                    <a:pt x="145" y="11"/>
                  </a:lnTo>
                  <a:lnTo>
                    <a:pt x="139" y="10"/>
                  </a:lnTo>
                  <a:lnTo>
                    <a:pt x="132" y="10"/>
                  </a:lnTo>
                  <a:lnTo>
                    <a:pt x="126" y="9"/>
                  </a:lnTo>
                  <a:lnTo>
                    <a:pt x="120" y="9"/>
                  </a:lnTo>
                  <a:lnTo>
                    <a:pt x="114" y="9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32" name="Google Shape;132;p17"/>
            <p:cNvSpPr/>
            <p:nvPr/>
          </p:nvSpPr>
          <p:spPr>
            <a:xfrm>
              <a:off x="2844" y="1760"/>
              <a:ext cx="17" cy="238"/>
            </a:xfrm>
            <a:custGeom>
              <a:avLst/>
              <a:gdLst/>
              <a:ahLst/>
              <a:cxnLst/>
              <a:rect l="l" t="t" r="r" b="b"/>
              <a:pathLst>
                <a:path w="17" h="238" extrusionOk="0">
                  <a:moveTo>
                    <a:pt x="0" y="0"/>
                  </a:moveTo>
                  <a:lnTo>
                    <a:pt x="16" y="0"/>
                  </a:lnTo>
                  <a:lnTo>
                    <a:pt x="16" y="237"/>
                  </a:lnTo>
                  <a:lnTo>
                    <a:pt x="0" y="237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2844" y="1760"/>
              <a:ext cx="17" cy="238"/>
            </a:xfrm>
            <a:custGeom>
              <a:avLst/>
              <a:gdLst/>
              <a:ahLst/>
              <a:cxnLst/>
              <a:rect l="l" t="t" r="r" b="b"/>
              <a:pathLst>
                <a:path w="17" h="238" extrusionOk="0">
                  <a:moveTo>
                    <a:pt x="0" y="0"/>
                  </a:moveTo>
                  <a:lnTo>
                    <a:pt x="16" y="0"/>
                  </a:lnTo>
                  <a:lnTo>
                    <a:pt x="16" y="237"/>
                  </a:lnTo>
                  <a:lnTo>
                    <a:pt x="0" y="237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34" name="Google Shape;134;p17"/>
            <p:cNvSpPr/>
            <p:nvPr/>
          </p:nvSpPr>
          <p:spPr>
            <a:xfrm>
              <a:off x="2845" y="1994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35" name="Google Shape;135;p17"/>
            <p:cNvSpPr/>
            <p:nvPr/>
          </p:nvSpPr>
          <p:spPr>
            <a:xfrm>
              <a:off x="2845" y="1991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36" name="Google Shape;136;p17"/>
            <p:cNvSpPr/>
            <p:nvPr/>
          </p:nvSpPr>
          <p:spPr>
            <a:xfrm>
              <a:off x="2845" y="1988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37" name="Google Shape;137;p17"/>
            <p:cNvSpPr/>
            <p:nvPr/>
          </p:nvSpPr>
          <p:spPr>
            <a:xfrm>
              <a:off x="2845" y="198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8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2845" y="1981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2845" y="1977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2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40" name="Google Shape;140;p17"/>
            <p:cNvSpPr/>
            <p:nvPr/>
          </p:nvSpPr>
          <p:spPr>
            <a:xfrm>
              <a:off x="2845" y="197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8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41" name="Google Shape;141;p17"/>
            <p:cNvSpPr/>
            <p:nvPr/>
          </p:nvSpPr>
          <p:spPr>
            <a:xfrm>
              <a:off x="2845" y="1971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2845" y="1967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12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2845" y="1964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2845" y="1961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45" name="Google Shape;145;p17"/>
            <p:cNvSpPr/>
            <p:nvPr/>
          </p:nvSpPr>
          <p:spPr>
            <a:xfrm>
              <a:off x="2845" y="1958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2845" y="1954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2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47" name="Google Shape;147;p17"/>
            <p:cNvSpPr/>
            <p:nvPr/>
          </p:nvSpPr>
          <p:spPr>
            <a:xfrm>
              <a:off x="2845" y="1951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48" name="Google Shape;148;p17"/>
            <p:cNvSpPr/>
            <p:nvPr/>
          </p:nvSpPr>
          <p:spPr>
            <a:xfrm>
              <a:off x="2845" y="1948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49" name="Google Shape;149;p17"/>
            <p:cNvSpPr/>
            <p:nvPr/>
          </p:nvSpPr>
          <p:spPr>
            <a:xfrm>
              <a:off x="2845" y="194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50" name="Google Shape;150;p17"/>
            <p:cNvSpPr/>
            <p:nvPr/>
          </p:nvSpPr>
          <p:spPr>
            <a:xfrm>
              <a:off x="2845" y="1941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51" name="Google Shape;151;p17"/>
            <p:cNvSpPr/>
            <p:nvPr/>
          </p:nvSpPr>
          <p:spPr>
            <a:xfrm>
              <a:off x="2845" y="193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8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2845" y="1934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10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53" name="Google Shape;153;p17"/>
            <p:cNvSpPr/>
            <p:nvPr/>
          </p:nvSpPr>
          <p:spPr>
            <a:xfrm>
              <a:off x="2845" y="1931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54" name="Google Shape;154;p17"/>
            <p:cNvSpPr/>
            <p:nvPr/>
          </p:nvSpPr>
          <p:spPr>
            <a:xfrm>
              <a:off x="2845" y="1928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2845" y="192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0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56" name="Google Shape;156;p17"/>
            <p:cNvSpPr/>
            <p:nvPr/>
          </p:nvSpPr>
          <p:spPr>
            <a:xfrm>
              <a:off x="2845" y="1920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57" name="Google Shape;157;p17"/>
            <p:cNvSpPr/>
            <p:nvPr/>
          </p:nvSpPr>
          <p:spPr>
            <a:xfrm>
              <a:off x="2845" y="1918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2845" y="191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2845" y="1911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2845" y="1908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61" name="Google Shape;161;p17"/>
            <p:cNvSpPr/>
            <p:nvPr/>
          </p:nvSpPr>
          <p:spPr>
            <a:xfrm>
              <a:off x="2845" y="190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2845" y="1902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2845" y="189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64" name="Google Shape;164;p17"/>
            <p:cNvSpPr/>
            <p:nvPr/>
          </p:nvSpPr>
          <p:spPr>
            <a:xfrm>
              <a:off x="2845" y="189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2845" y="1892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2845" y="188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2845" y="188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2845" y="1882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2845" y="1878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70" name="Google Shape;170;p17"/>
            <p:cNvSpPr/>
            <p:nvPr/>
          </p:nvSpPr>
          <p:spPr>
            <a:xfrm>
              <a:off x="2845" y="1876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2845" y="1872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72" name="Google Shape;172;p17"/>
            <p:cNvSpPr/>
            <p:nvPr/>
          </p:nvSpPr>
          <p:spPr>
            <a:xfrm>
              <a:off x="2845" y="186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73" name="Google Shape;173;p17"/>
            <p:cNvSpPr/>
            <p:nvPr/>
          </p:nvSpPr>
          <p:spPr>
            <a:xfrm>
              <a:off x="2845" y="1866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2845" y="1862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2845" y="185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2845" y="1856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2845" y="1852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78" name="Google Shape;178;p17"/>
            <p:cNvSpPr/>
            <p:nvPr/>
          </p:nvSpPr>
          <p:spPr>
            <a:xfrm>
              <a:off x="2845" y="184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79" name="Google Shape;179;p17"/>
            <p:cNvSpPr/>
            <p:nvPr/>
          </p:nvSpPr>
          <p:spPr>
            <a:xfrm>
              <a:off x="2845" y="1846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80" name="Google Shape;180;p17"/>
            <p:cNvSpPr/>
            <p:nvPr/>
          </p:nvSpPr>
          <p:spPr>
            <a:xfrm>
              <a:off x="2845" y="1843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2845" y="183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12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2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82" name="Google Shape;182;p17"/>
            <p:cNvSpPr/>
            <p:nvPr/>
          </p:nvSpPr>
          <p:spPr>
            <a:xfrm>
              <a:off x="2845" y="1836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2845" y="1832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84" name="Google Shape;184;p17"/>
            <p:cNvSpPr/>
            <p:nvPr/>
          </p:nvSpPr>
          <p:spPr>
            <a:xfrm>
              <a:off x="2845" y="1830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2845" y="182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2845" y="1822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2845" y="181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2845" y="1817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2845" y="1812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2845" y="180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91" name="Google Shape;191;p17"/>
            <p:cNvSpPr/>
            <p:nvPr/>
          </p:nvSpPr>
          <p:spPr>
            <a:xfrm>
              <a:off x="2845" y="180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12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2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92" name="Google Shape;192;p17"/>
            <p:cNvSpPr/>
            <p:nvPr/>
          </p:nvSpPr>
          <p:spPr>
            <a:xfrm>
              <a:off x="2845" y="1803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2845" y="179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2845" y="179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12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95" name="Google Shape;195;p17"/>
            <p:cNvSpPr/>
            <p:nvPr/>
          </p:nvSpPr>
          <p:spPr>
            <a:xfrm>
              <a:off x="2845" y="1793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2845" y="1790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2845" y="1787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2845" y="1783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2845" y="177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2"/>
                  </a:lnTo>
                  <a:lnTo>
                    <a:pt x="16" y="12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2845" y="1776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2845" y="1772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2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2845" y="1770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2845" y="1767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2845" y="1763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10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2844" y="1760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8"/>
                  </a:lnTo>
                  <a:lnTo>
                    <a:pt x="5" y="8"/>
                  </a:lnTo>
                  <a:lnTo>
                    <a:pt x="7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2847" y="2007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8" y="0"/>
                  </a:moveTo>
                  <a:lnTo>
                    <a:pt x="8" y="0"/>
                  </a:lnTo>
                  <a:lnTo>
                    <a:pt x="12" y="4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2847" y="2007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8" y="0"/>
                  </a:moveTo>
                  <a:lnTo>
                    <a:pt x="8" y="0"/>
                  </a:lnTo>
                  <a:lnTo>
                    <a:pt x="12" y="4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2847" y="2010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8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4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4" y="7"/>
                  </a:lnTo>
                  <a:lnTo>
                    <a:pt x="8" y="8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8" y="16"/>
                  </a:lnTo>
                  <a:lnTo>
                    <a:pt x="8" y="19"/>
                  </a:lnTo>
                  <a:lnTo>
                    <a:pt x="8" y="23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6" y="31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2849" y="2016"/>
              <a:ext cx="17" cy="25"/>
            </a:xfrm>
            <a:custGeom>
              <a:avLst/>
              <a:gdLst/>
              <a:ahLst/>
              <a:cxnLst/>
              <a:rect l="l" t="t" r="r" b="b"/>
              <a:pathLst>
                <a:path w="17" h="25" extrusionOk="0">
                  <a:moveTo>
                    <a:pt x="16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8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4" y="6"/>
                  </a:lnTo>
                  <a:lnTo>
                    <a:pt x="8" y="7"/>
                  </a:lnTo>
                  <a:lnTo>
                    <a:pt x="8" y="9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8" y="14"/>
                  </a:lnTo>
                  <a:lnTo>
                    <a:pt x="8" y="15"/>
                  </a:lnTo>
                  <a:lnTo>
                    <a:pt x="4" y="18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8" y="23"/>
                  </a:lnTo>
                  <a:lnTo>
                    <a:pt x="8" y="24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10" name="Google Shape;210;p17"/>
            <p:cNvSpPr/>
            <p:nvPr/>
          </p:nvSpPr>
          <p:spPr>
            <a:xfrm>
              <a:off x="2849" y="2020"/>
              <a:ext cx="1" cy="17"/>
            </a:xfrm>
            <a:custGeom>
              <a:avLst/>
              <a:gdLst/>
              <a:ahLst/>
              <a:cxnLst/>
              <a:rect l="l" t="t" r="r" b="b"/>
              <a:pathLst>
                <a:path w="1" h="17" extrusionOk="0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11" name="Google Shape;211;p17"/>
            <p:cNvSpPr/>
            <p:nvPr/>
          </p:nvSpPr>
          <p:spPr>
            <a:xfrm>
              <a:off x="2866" y="1748"/>
              <a:ext cx="58" cy="17"/>
            </a:xfrm>
            <a:custGeom>
              <a:avLst/>
              <a:gdLst/>
              <a:ahLst/>
              <a:cxnLst/>
              <a:rect l="l" t="t" r="r" b="b"/>
              <a:pathLst>
                <a:path w="58" h="17" extrusionOk="0">
                  <a:moveTo>
                    <a:pt x="3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7" y="1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7" y="3"/>
                  </a:lnTo>
                  <a:lnTo>
                    <a:pt x="30" y="4"/>
                  </a:lnTo>
                  <a:lnTo>
                    <a:pt x="33" y="4"/>
                  </a:lnTo>
                  <a:lnTo>
                    <a:pt x="37" y="6"/>
                  </a:lnTo>
                  <a:lnTo>
                    <a:pt x="40" y="6"/>
                  </a:lnTo>
                  <a:lnTo>
                    <a:pt x="43" y="6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3" y="10"/>
                  </a:lnTo>
                  <a:lnTo>
                    <a:pt x="57" y="10"/>
                  </a:lnTo>
                  <a:lnTo>
                    <a:pt x="56" y="11"/>
                  </a:lnTo>
                  <a:lnTo>
                    <a:pt x="55" y="12"/>
                  </a:lnTo>
                  <a:lnTo>
                    <a:pt x="55" y="13"/>
                  </a:lnTo>
                  <a:lnTo>
                    <a:pt x="55" y="14"/>
                  </a:lnTo>
                  <a:lnTo>
                    <a:pt x="55" y="15"/>
                  </a:lnTo>
                  <a:lnTo>
                    <a:pt x="55" y="16"/>
                  </a:lnTo>
                  <a:lnTo>
                    <a:pt x="51" y="15"/>
                  </a:lnTo>
                  <a:lnTo>
                    <a:pt x="48" y="14"/>
                  </a:lnTo>
                  <a:lnTo>
                    <a:pt x="45" y="14"/>
                  </a:lnTo>
                  <a:lnTo>
                    <a:pt x="42" y="12"/>
                  </a:lnTo>
                  <a:lnTo>
                    <a:pt x="38" y="12"/>
                  </a:lnTo>
                  <a:lnTo>
                    <a:pt x="35" y="11"/>
                  </a:lnTo>
                  <a:lnTo>
                    <a:pt x="31" y="10"/>
                  </a:lnTo>
                  <a:lnTo>
                    <a:pt x="28" y="10"/>
                  </a:lnTo>
                  <a:lnTo>
                    <a:pt x="25" y="10"/>
                  </a:lnTo>
                  <a:lnTo>
                    <a:pt x="21" y="9"/>
                  </a:lnTo>
                  <a:lnTo>
                    <a:pt x="17" y="8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7" y="8"/>
                  </a:lnTo>
                  <a:lnTo>
                    <a:pt x="4" y="7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0"/>
                  </a:lnTo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12" name="Google Shape;212;p17"/>
            <p:cNvSpPr/>
            <p:nvPr/>
          </p:nvSpPr>
          <p:spPr>
            <a:xfrm>
              <a:off x="2869" y="1740"/>
              <a:ext cx="29" cy="21"/>
            </a:xfrm>
            <a:custGeom>
              <a:avLst/>
              <a:gdLst/>
              <a:ahLst/>
              <a:cxnLst/>
              <a:rect l="l" t="t" r="r" b="b"/>
              <a:pathLst>
                <a:path w="29" h="21" extrusionOk="0">
                  <a:moveTo>
                    <a:pt x="28" y="4"/>
                  </a:moveTo>
                  <a:lnTo>
                    <a:pt x="28" y="4"/>
                  </a:lnTo>
                  <a:lnTo>
                    <a:pt x="25" y="3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5" y="1"/>
                  </a:lnTo>
                  <a:lnTo>
                    <a:pt x="12" y="1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6" y="16"/>
                  </a:lnTo>
                  <a:lnTo>
                    <a:pt x="9" y="17"/>
                  </a:lnTo>
                  <a:lnTo>
                    <a:pt x="13" y="18"/>
                  </a:lnTo>
                  <a:lnTo>
                    <a:pt x="16" y="18"/>
                  </a:lnTo>
                  <a:lnTo>
                    <a:pt x="19" y="18"/>
                  </a:lnTo>
                  <a:lnTo>
                    <a:pt x="22" y="19"/>
                  </a:lnTo>
                  <a:lnTo>
                    <a:pt x="26" y="20"/>
                  </a:lnTo>
                  <a:lnTo>
                    <a:pt x="25" y="20"/>
                  </a:lnTo>
                  <a:lnTo>
                    <a:pt x="28" y="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2894" y="1744"/>
              <a:ext cx="38" cy="23"/>
            </a:xfrm>
            <a:custGeom>
              <a:avLst/>
              <a:gdLst/>
              <a:ahLst/>
              <a:cxnLst/>
              <a:rect l="l" t="t" r="r" b="b"/>
              <a:pathLst>
                <a:path w="38" h="23" extrusionOk="0">
                  <a:moveTo>
                    <a:pt x="37" y="14"/>
                  </a:moveTo>
                  <a:lnTo>
                    <a:pt x="30" y="6"/>
                  </a:lnTo>
                  <a:lnTo>
                    <a:pt x="27" y="5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18" y="2"/>
                  </a:lnTo>
                  <a:lnTo>
                    <a:pt x="13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7" y="18"/>
                  </a:lnTo>
                  <a:lnTo>
                    <a:pt x="11" y="18"/>
                  </a:lnTo>
                  <a:lnTo>
                    <a:pt x="13" y="19"/>
                  </a:lnTo>
                  <a:lnTo>
                    <a:pt x="16" y="20"/>
                  </a:lnTo>
                  <a:lnTo>
                    <a:pt x="20" y="20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21" y="14"/>
                  </a:lnTo>
                  <a:lnTo>
                    <a:pt x="37" y="14"/>
                  </a:lnTo>
                  <a:lnTo>
                    <a:pt x="37" y="8"/>
                  </a:lnTo>
                  <a:lnTo>
                    <a:pt x="30" y="6"/>
                  </a:lnTo>
                  <a:lnTo>
                    <a:pt x="37" y="1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2913" y="1753"/>
              <a:ext cx="19" cy="17"/>
            </a:xfrm>
            <a:custGeom>
              <a:avLst/>
              <a:gdLst/>
              <a:ahLst/>
              <a:cxnLst/>
              <a:rect l="l" t="t" r="r" b="b"/>
              <a:pathLst>
                <a:path w="19" h="17" extrusionOk="0">
                  <a:moveTo>
                    <a:pt x="8" y="16"/>
                  </a:moveTo>
                  <a:lnTo>
                    <a:pt x="16" y="8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8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8" y="0"/>
                  </a:lnTo>
                  <a:lnTo>
                    <a:pt x="8" y="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2913" y="1753"/>
              <a:ext cx="17" cy="24"/>
            </a:xfrm>
            <a:custGeom>
              <a:avLst/>
              <a:gdLst/>
              <a:ahLst/>
              <a:cxnLst/>
              <a:rect l="l" t="t" r="r" b="b"/>
              <a:pathLst>
                <a:path w="17" h="24" extrusionOk="0">
                  <a:moveTo>
                    <a:pt x="5" y="19"/>
                  </a:moveTo>
                  <a:lnTo>
                    <a:pt x="16" y="11"/>
                  </a:lnTo>
                  <a:lnTo>
                    <a:pt x="16" y="10"/>
                  </a:lnTo>
                  <a:lnTo>
                    <a:pt x="16" y="9"/>
                  </a:lnTo>
                  <a:lnTo>
                    <a:pt x="15" y="12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" y="5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11" y="4"/>
                  </a:lnTo>
                  <a:lnTo>
                    <a:pt x="5" y="19"/>
                  </a:lnTo>
                  <a:lnTo>
                    <a:pt x="16" y="23"/>
                  </a:lnTo>
                  <a:lnTo>
                    <a:pt x="16" y="11"/>
                  </a:lnTo>
                  <a:lnTo>
                    <a:pt x="5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2892" y="1750"/>
              <a:ext cx="33" cy="23"/>
            </a:xfrm>
            <a:custGeom>
              <a:avLst/>
              <a:gdLst/>
              <a:ahLst/>
              <a:cxnLst/>
              <a:rect l="l" t="t" r="r" b="b"/>
              <a:pathLst>
                <a:path w="33" h="23" extrusionOk="0">
                  <a:moveTo>
                    <a:pt x="0" y="16"/>
                  </a:moveTo>
                  <a:lnTo>
                    <a:pt x="0" y="16"/>
                  </a:lnTo>
                  <a:lnTo>
                    <a:pt x="4" y="17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6" y="20"/>
                  </a:lnTo>
                  <a:lnTo>
                    <a:pt x="20" y="20"/>
                  </a:lnTo>
                  <a:lnTo>
                    <a:pt x="23" y="21"/>
                  </a:lnTo>
                  <a:lnTo>
                    <a:pt x="26" y="22"/>
                  </a:lnTo>
                  <a:lnTo>
                    <a:pt x="32" y="7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1" y="4"/>
                  </a:lnTo>
                  <a:lnTo>
                    <a:pt x="18" y="2"/>
                  </a:lnTo>
                  <a:lnTo>
                    <a:pt x="13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2853" y="1747"/>
              <a:ext cx="44" cy="20"/>
            </a:xfrm>
            <a:custGeom>
              <a:avLst/>
              <a:gdLst/>
              <a:ahLst/>
              <a:cxnLst/>
              <a:rect l="l" t="t" r="r" b="b"/>
              <a:pathLst>
                <a:path w="44" h="20" extrusionOk="0">
                  <a:moveTo>
                    <a:pt x="6" y="5"/>
                  </a:moveTo>
                  <a:lnTo>
                    <a:pt x="13" y="16"/>
                  </a:lnTo>
                  <a:lnTo>
                    <a:pt x="16" y="16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6" y="17"/>
                  </a:lnTo>
                  <a:lnTo>
                    <a:pt x="30" y="17"/>
                  </a:lnTo>
                  <a:lnTo>
                    <a:pt x="33" y="18"/>
                  </a:lnTo>
                  <a:lnTo>
                    <a:pt x="36" y="19"/>
                  </a:lnTo>
                  <a:lnTo>
                    <a:pt x="39" y="19"/>
                  </a:lnTo>
                  <a:lnTo>
                    <a:pt x="43" y="3"/>
                  </a:lnTo>
                  <a:lnTo>
                    <a:pt x="38" y="2"/>
                  </a:lnTo>
                  <a:lnTo>
                    <a:pt x="35" y="2"/>
                  </a:lnTo>
                  <a:lnTo>
                    <a:pt x="31" y="1"/>
                  </a:lnTo>
                  <a:lnTo>
                    <a:pt x="28" y="1"/>
                  </a:lnTo>
                  <a:lnTo>
                    <a:pt x="24" y="1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21" y="11"/>
                  </a:lnTo>
                  <a:lnTo>
                    <a:pt x="6" y="5"/>
                  </a:lnTo>
                  <a:lnTo>
                    <a:pt x="0" y="16"/>
                  </a:lnTo>
                  <a:lnTo>
                    <a:pt x="13" y="16"/>
                  </a:lnTo>
                  <a:lnTo>
                    <a:pt x="6" y="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2859" y="1750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4"/>
                  </a:moveTo>
                  <a:lnTo>
                    <a:pt x="0" y="4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15" y="16"/>
                  </a:lnTo>
                  <a:lnTo>
                    <a:pt x="15" y="12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0" y="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2859" y="1740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11" y="0"/>
                  </a:moveTo>
                  <a:lnTo>
                    <a:pt x="4" y="2"/>
                  </a:lnTo>
                  <a:lnTo>
                    <a:pt x="3" y="4"/>
                  </a:lnTo>
                  <a:lnTo>
                    <a:pt x="2" y="5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0" y="16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2"/>
                  </a:lnTo>
                  <a:lnTo>
                    <a:pt x="11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2778" y="1748"/>
              <a:ext cx="57" cy="18"/>
            </a:xfrm>
            <a:custGeom>
              <a:avLst/>
              <a:gdLst/>
              <a:ahLst/>
              <a:cxnLst/>
              <a:rect l="l" t="t" r="r" b="b"/>
              <a:pathLst>
                <a:path w="57" h="18" extrusionOk="0">
                  <a:moveTo>
                    <a:pt x="53" y="0"/>
                  </a:moveTo>
                  <a:lnTo>
                    <a:pt x="50" y="0"/>
                  </a:lnTo>
                  <a:lnTo>
                    <a:pt x="46" y="1"/>
                  </a:lnTo>
                  <a:lnTo>
                    <a:pt x="43" y="1"/>
                  </a:lnTo>
                  <a:lnTo>
                    <a:pt x="40" y="2"/>
                  </a:lnTo>
                  <a:lnTo>
                    <a:pt x="37" y="2"/>
                  </a:lnTo>
                  <a:lnTo>
                    <a:pt x="33" y="3"/>
                  </a:lnTo>
                  <a:lnTo>
                    <a:pt x="29" y="4"/>
                  </a:lnTo>
                  <a:lnTo>
                    <a:pt x="26" y="5"/>
                  </a:lnTo>
                  <a:lnTo>
                    <a:pt x="23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4" y="7"/>
                  </a:lnTo>
                  <a:lnTo>
                    <a:pt x="10" y="8"/>
                  </a:lnTo>
                  <a:lnTo>
                    <a:pt x="7" y="9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1" y="13"/>
                  </a:lnTo>
                  <a:lnTo>
                    <a:pt x="1" y="14"/>
                  </a:lnTo>
                  <a:lnTo>
                    <a:pt x="2" y="15"/>
                  </a:lnTo>
                  <a:lnTo>
                    <a:pt x="2" y="16"/>
                  </a:lnTo>
                  <a:lnTo>
                    <a:pt x="2" y="17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2" y="15"/>
                  </a:lnTo>
                  <a:lnTo>
                    <a:pt x="15" y="14"/>
                  </a:lnTo>
                  <a:lnTo>
                    <a:pt x="19" y="13"/>
                  </a:lnTo>
                  <a:lnTo>
                    <a:pt x="21" y="12"/>
                  </a:lnTo>
                  <a:lnTo>
                    <a:pt x="25" y="11"/>
                  </a:lnTo>
                  <a:lnTo>
                    <a:pt x="28" y="10"/>
                  </a:lnTo>
                  <a:lnTo>
                    <a:pt x="31" y="10"/>
                  </a:lnTo>
                  <a:lnTo>
                    <a:pt x="35" y="10"/>
                  </a:lnTo>
                  <a:lnTo>
                    <a:pt x="39" y="9"/>
                  </a:lnTo>
                  <a:lnTo>
                    <a:pt x="42" y="8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53" y="7"/>
                  </a:lnTo>
                  <a:lnTo>
                    <a:pt x="56" y="7"/>
                  </a:lnTo>
                  <a:lnTo>
                    <a:pt x="56" y="6"/>
                  </a:lnTo>
                  <a:lnTo>
                    <a:pt x="55" y="6"/>
                  </a:lnTo>
                  <a:lnTo>
                    <a:pt x="55" y="5"/>
                  </a:lnTo>
                  <a:lnTo>
                    <a:pt x="55" y="4"/>
                  </a:lnTo>
                  <a:lnTo>
                    <a:pt x="54" y="3"/>
                  </a:lnTo>
                  <a:lnTo>
                    <a:pt x="54" y="2"/>
                  </a:lnTo>
                  <a:lnTo>
                    <a:pt x="54" y="1"/>
                  </a:lnTo>
                  <a:lnTo>
                    <a:pt x="53" y="0"/>
                  </a:lnTo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2802" y="1740"/>
              <a:ext cx="31" cy="22"/>
            </a:xfrm>
            <a:custGeom>
              <a:avLst/>
              <a:gdLst/>
              <a:ahLst/>
              <a:cxnLst/>
              <a:rect l="l" t="t" r="r" b="b"/>
              <a:pathLst>
                <a:path w="31" h="22" extrusionOk="0">
                  <a:moveTo>
                    <a:pt x="4" y="21"/>
                  </a:moveTo>
                  <a:lnTo>
                    <a:pt x="4" y="21"/>
                  </a:lnTo>
                  <a:lnTo>
                    <a:pt x="7" y="20"/>
                  </a:lnTo>
                  <a:lnTo>
                    <a:pt x="11" y="19"/>
                  </a:lnTo>
                  <a:lnTo>
                    <a:pt x="13" y="18"/>
                  </a:lnTo>
                  <a:lnTo>
                    <a:pt x="17" y="18"/>
                  </a:lnTo>
                  <a:lnTo>
                    <a:pt x="20" y="18"/>
                  </a:lnTo>
                  <a:lnTo>
                    <a:pt x="23" y="17"/>
                  </a:lnTo>
                  <a:lnTo>
                    <a:pt x="26" y="16"/>
                  </a:lnTo>
                  <a:lnTo>
                    <a:pt x="30" y="16"/>
                  </a:lnTo>
                  <a:lnTo>
                    <a:pt x="29" y="0"/>
                  </a:lnTo>
                  <a:lnTo>
                    <a:pt x="25" y="0"/>
                  </a:lnTo>
                  <a:lnTo>
                    <a:pt x="21" y="1"/>
                  </a:lnTo>
                  <a:lnTo>
                    <a:pt x="18" y="1"/>
                  </a:lnTo>
                  <a:lnTo>
                    <a:pt x="15" y="2"/>
                  </a:lnTo>
                  <a:lnTo>
                    <a:pt x="11" y="2"/>
                  </a:lnTo>
                  <a:lnTo>
                    <a:pt x="7" y="3"/>
                  </a:lnTo>
                  <a:lnTo>
                    <a:pt x="4" y="4"/>
                  </a:lnTo>
                  <a:lnTo>
                    <a:pt x="0" y="5"/>
                  </a:lnTo>
                  <a:lnTo>
                    <a:pt x="4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2770" y="1745"/>
              <a:ext cx="37" cy="22"/>
            </a:xfrm>
            <a:custGeom>
              <a:avLst/>
              <a:gdLst/>
              <a:ahLst/>
              <a:cxnLst/>
              <a:rect l="l" t="t" r="r" b="b"/>
              <a:pathLst>
                <a:path w="37" h="22" extrusionOk="0">
                  <a:moveTo>
                    <a:pt x="16" y="13"/>
                  </a:moveTo>
                  <a:lnTo>
                    <a:pt x="10" y="21"/>
                  </a:lnTo>
                  <a:lnTo>
                    <a:pt x="13" y="21"/>
                  </a:lnTo>
                  <a:lnTo>
                    <a:pt x="16" y="20"/>
                  </a:lnTo>
                  <a:lnTo>
                    <a:pt x="20" y="19"/>
                  </a:lnTo>
                  <a:lnTo>
                    <a:pt x="23" y="18"/>
                  </a:lnTo>
                  <a:lnTo>
                    <a:pt x="26" y="18"/>
                  </a:lnTo>
                  <a:lnTo>
                    <a:pt x="29" y="17"/>
                  </a:lnTo>
                  <a:lnTo>
                    <a:pt x="32" y="17"/>
                  </a:lnTo>
                  <a:lnTo>
                    <a:pt x="36" y="16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7" y="1"/>
                  </a:lnTo>
                  <a:lnTo>
                    <a:pt x="24" y="1"/>
                  </a:lnTo>
                  <a:lnTo>
                    <a:pt x="20" y="2"/>
                  </a:lnTo>
                  <a:lnTo>
                    <a:pt x="16" y="3"/>
                  </a:lnTo>
                  <a:lnTo>
                    <a:pt x="14" y="4"/>
                  </a:lnTo>
                  <a:lnTo>
                    <a:pt x="11" y="4"/>
                  </a:lnTo>
                  <a:lnTo>
                    <a:pt x="7" y="5"/>
                  </a:lnTo>
                  <a:lnTo>
                    <a:pt x="0" y="13"/>
                  </a:lnTo>
                  <a:lnTo>
                    <a:pt x="7" y="5"/>
                  </a:lnTo>
                  <a:lnTo>
                    <a:pt x="0" y="7"/>
                  </a:lnTo>
                  <a:lnTo>
                    <a:pt x="0" y="13"/>
                  </a:lnTo>
                  <a:lnTo>
                    <a:pt x="16" y="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23" name="Google Shape;223;p17"/>
            <p:cNvSpPr/>
            <p:nvPr/>
          </p:nvSpPr>
          <p:spPr>
            <a:xfrm>
              <a:off x="2770" y="1755"/>
              <a:ext cx="18" cy="17"/>
            </a:xfrm>
            <a:custGeom>
              <a:avLst/>
              <a:gdLst/>
              <a:ahLst/>
              <a:cxnLst/>
              <a:rect l="l" t="t" r="r" b="b"/>
              <a:pathLst>
                <a:path w="18" h="17" extrusionOk="0">
                  <a:moveTo>
                    <a:pt x="17" y="8"/>
                  </a:moveTo>
                  <a:lnTo>
                    <a:pt x="15" y="0"/>
                  </a:lnTo>
                  <a:lnTo>
                    <a:pt x="15" y="2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6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2" y="12"/>
                  </a:lnTo>
                  <a:lnTo>
                    <a:pt x="3" y="16"/>
                  </a:lnTo>
                  <a:lnTo>
                    <a:pt x="1" y="8"/>
                  </a:lnTo>
                  <a:lnTo>
                    <a:pt x="17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2771" y="1757"/>
              <a:ext cx="18" cy="19"/>
            </a:xfrm>
            <a:custGeom>
              <a:avLst/>
              <a:gdLst/>
              <a:ahLst/>
              <a:cxnLst/>
              <a:rect l="l" t="t" r="r" b="b"/>
              <a:pathLst>
                <a:path w="18" h="19" extrusionOk="0">
                  <a:moveTo>
                    <a:pt x="7" y="0"/>
                  </a:moveTo>
                  <a:lnTo>
                    <a:pt x="17" y="8"/>
                  </a:lnTo>
                  <a:lnTo>
                    <a:pt x="17" y="5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6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2" y="11"/>
                  </a:lnTo>
                  <a:lnTo>
                    <a:pt x="2" y="9"/>
                  </a:lnTo>
                  <a:lnTo>
                    <a:pt x="1" y="8"/>
                  </a:lnTo>
                  <a:lnTo>
                    <a:pt x="11" y="16"/>
                  </a:lnTo>
                  <a:lnTo>
                    <a:pt x="1" y="8"/>
                  </a:lnTo>
                  <a:lnTo>
                    <a:pt x="1" y="18"/>
                  </a:lnTo>
                  <a:lnTo>
                    <a:pt x="11" y="16"/>
                  </a:lnTo>
                  <a:lnTo>
                    <a:pt x="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2778" y="1750"/>
              <a:ext cx="31" cy="24"/>
            </a:xfrm>
            <a:custGeom>
              <a:avLst/>
              <a:gdLst/>
              <a:ahLst/>
              <a:cxnLst/>
              <a:rect l="l" t="t" r="r" b="b"/>
              <a:pathLst>
                <a:path w="31" h="24" extrusionOk="0">
                  <a:moveTo>
                    <a:pt x="27" y="0"/>
                  </a:moveTo>
                  <a:lnTo>
                    <a:pt x="25" y="1"/>
                  </a:lnTo>
                  <a:lnTo>
                    <a:pt x="23" y="1"/>
                  </a:lnTo>
                  <a:lnTo>
                    <a:pt x="19" y="2"/>
                  </a:lnTo>
                  <a:lnTo>
                    <a:pt x="16" y="3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0" y="7"/>
                  </a:lnTo>
                  <a:lnTo>
                    <a:pt x="4" y="23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14" y="21"/>
                  </a:lnTo>
                  <a:lnTo>
                    <a:pt x="17" y="20"/>
                  </a:lnTo>
                  <a:lnTo>
                    <a:pt x="21" y="19"/>
                  </a:lnTo>
                  <a:lnTo>
                    <a:pt x="24" y="18"/>
                  </a:lnTo>
                  <a:lnTo>
                    <a:pt x="27" y="17"/>
                  </a:lnTo>
                  <a:lnTo>
                    <a:pt x="30" y="16"/>
                  </a:lnTo>
                  <a:lnTo>
                    <a:pt x="29" y="17"/>
                  </a:lnTo>
                  <a:lnTo>
                    <a:pt x="2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26" name="Google Shape;226;p17"/>
            <p:cNvSpPr/>
            <p:nvPr/>
          </p:nvSpPr>
          <p:spPr>
            <a:xfrm>
              <a:off x="2805" y="1747"/>
              <a:ext cx="38" cy="21"/>
            </a:xfrm>
            <a:custGeom>
              <a:avLst/>
              <a:gdLst/>
              <a:ahLst/>
              <a:cxnLst/>
              <a:rect l="l" t="t" r="r" b="b"/>
              <a:pathLst>
                <a:path w="38" h="21" extrusionOk="0">
                  <a:moveTo>
                    <a:pt x="21" y="8"/>
                  </a:moveTo>
                  <a:lnTo>
                    <a:pt x="28" y="0"/>
                  </a:lnTo>
                  <a:lnTo>
                    <a:pt x="25" y="0"/>
                  </a:lnTo>
                  <a:lnTo>
                    <a:pt x="21" y="1"/>
                  </a:lnTo>
                  <a:lnTo>
                    <a:pt x="18" y="1"/>
                  </a:lnTo>
                  <a:lnTo>
                    <a:pt x="15" y="1"/>
                  </a:lnTo>
                  <a:lnTo>
                    <a:pt x="10" y="2"/>
                  </a:lnTo>
                  <a:lnTo>
                    <a:pt x="7" y="2"/>
                  </a:lnTo>
                  <a:lnTo>
                    <a:pt x="3" y="3"/>
                  </a:lnTo>
                  <a:lnTo>
                    <a:pt x="0" y="3"/>
                  </a:lnTo>
                  <a:lnTo>
                    <a:pt x="2" y="20"/>
                  </a:lnTo>
                  <a:lnTo>
                    <a:pt x="6" y="19"/>
                  </a:lnTo>
                  <a:lnTo>
                    <a:pt x="10" y="19"/>
                  </a:lnTo>
                  <a:lnTo>
                    <a:pt x="13" y="18"/>
                  </a:lnTo>
                  <a:lnTo>
                    <a:pt x="16" y="17"/>
                  </a:lnTo>
                  <a:lnTo>
                    <a:pt x="19" y="17"/>
                  </a:lnTo>
                  <a:lnTo>
                    <a:pt x="23" y="17"/>
                  </a:lnTo>
                  <a:lnTo>
                    <a:pt x="26" y="16"/>
                  </a:lnTo>
                  <a:lnTo>
                    <a:pt x="30" y="16"/>
                  </a:lnTo>
                  <a:lnTo>
                    <a:pt x="37" y="8"/>
                  </a:lnTo>
                  <a:lnTo>
                    <a:pt x="30" y="16"/>
                  </a:lnTo>
                  <a:lnTo>
                    <a:pt x="37" y="16"/>
                  </a:lnTo>
                  <a:lnTo>
                    <a:pt x="37" y="8"/>
                  </a:lnTo>
                  <a:lnTo>
                    <a:pt x="21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2825" y="1749"/>
              <a:ext cx="18" cy="17"/>
            </a:xfrm>
            <a:custGeom>
              <a:avLst/>
              <a:gdLst/>
              <a:ahLst/>
              <a:cxnLst/>
              <a:rect l="l" t="t" r="r" b="b"/>
              <a:pathLst>
                <a:path w="18" h="17" extrusionOk="0">
                  <a:moveTo>
                    <a:pt x="0" y="12"/>
                  </a:moveTo>
                  <a:lnTo>
                    <a:pt x="0" y="5"/>
                  </a:lnTo>
                  <a:lnTo>
                    <a:pt x="1" y="12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1" y="10"/>
                  </a:lnTo>
                  <a:lnTo>
                    <a:pt x="17" y="10"/>
                  </a:lnTo>
                  <a:lnTo>
                    <a:pt x="16" y="5"/>
                  </a:lnTo>
                  <a:lnTo>
                    <a:pt x="15" y="0"/>
                  </a:lnTo>
                  <a:lnTo>
                    <a:pt x="16" y="5"/>
                  </a:lnTo>
                  <a:lnTo>
                    <a:pt x="15" y="0"/>
                  </a:lnTo>
                  <a:lnTo>
                    <a:pt x="0" y="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2824" y="1740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8" y="16"/>
                  </a:moveTo>
                  <a:lnTo>
                    <a:pt x="1" y="14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7" y="0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7" y="0"/>
                  </a:lnTo>
                  <a:lnTo>
                    <a:pt x="8" y="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29" name="Google Shape;229;p17"/>
            <p:cNvSpPr/>
            <p:nvPr/>
          </p:nvSpPr>
          <p:spPr>
            <a:xfrm>
              <a:off x="2589" y="1654"/>
              <a:ext cx="585" cy="778"/>
            </a:xfrm>
            <a:custGeom>
              <a:avLst/>
              <a:gdLst/>
              <a:ahLst/>
              <a:cxnLst/>
              <a:rect l="l" t="t" r="r" b="b"/>
              <a:pathLst>
                <a:path w="585" h="778" extrusionOk="0">
                  <a:moveTo>
                    <a:pt x="228" y="4"/>
                  </a:moveTo>
                  <a:lnTo>
                    <a:pt x="6" y="16"/>
                  </a:lnTo>
                  <a:lnTo>
                    <a:pt x="0" y="119"/>
                  </a:lnTo>
                  <a:lnTo>
                    <a:pt x="149" y="571"/>
                  </a:lnTo>
                  <a:lnTo>
                    <a:pt x="99" y="611"/>
                  </a:lnTo>
                  <a:lnTo>
                    <a:pt x="213" y="777"/>
                  </a:lnTo>
                  <a:lnTo>
                    <a:pt x="360" y="707"/>
                  </a:lnTo>
                  <a:lnTo>
                    <a:pt x="393" y="640"/>
                  </a:lnTo>
                  <a:lnTo>
                    <a:pt x="375" y="566"/>
                  </a:lnTo>
                  <a:lnTo>
                    <a:pt x="497" y="164"/>
                  </a:lnTo>
                  <a:lnTo>
                    <a:pt x="584" y="33"/>
                  </a:lnTo>
                  <a:lnTo>
                    <a:pt x="477" y="0"/>
                  </a:lnTo>
                  <a:lnTo>
                    <a:pt x="228" y="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2527" y="1574"/>
              <a:ext cx="703" cy="735"/>
            </a:xfrm>
            <a:custGeom>
              <a:avLst/>
              <a:gdLst/>
              <a:ahLst/>
              <a:cxnLst/>
              <a:rect l="l" t="t" r="r" b="b"/>
              <a:pathLst>
                <a:path w="703" h="735" extrusionOk="0">
                  <a:moveTo>
                    <a:pt x="451" y="694"/>
                  </a:moveTo>
                  <a:lnTo>
                    <a:pt x="451" y="694"/>
                  </a:lnTo>
                  <a:lnTo>
                    <a:pt x="435" y="703"/>
                  </a:lnTo>
                  <a:lnTo>
                    <a:pt x="413" y="716"/>
                  </a:lnTo>
                  <a:lnTo>
                    <a:pt x="390" y="722"/>
                  </a:lnTo>
                  <a:lnTo>
                    <a:pt x="368" y="730"/>
                  </a:lnTo>
                  <a:lnTo>
                    <a:pt x="348" y="732"/>
                  </a:lnTo>
                  <a:lnTo>
                    <a:pt x="333" y="730"/>
                  </a:lnTo>
                  <a:lnTo>
                    <a:pt x="326" y="720"/>
                  </a:lnTo>
                  <a:lnTo>
                    <a:pt x="331" y="701"/>
                  </a:lnTo>
                  <a:lnTo>
                    <a:pt x="337" y="689"/>
                  </a:lnTo>
                  <a:lnTo>
                    <a:pt x="342" y="677"/>
                  </a:lnTo>
                  <a:lnTo>
                    <a:pt x="344" y="663"/>
                  </a:lnTo>
                  <a:lnTo>
                    <a:pt x="346" y="646"/>
                  </a:lnTo>
                  <a:lnTo>
                    <a:pt x="346" y="629"/>
                  </a:lnTo>
                  <a:lnTo>
                    <a:pt x="344" y="610"/>
                  </a:lnTo>
                  <a:lnTo>
                    <a:pt x="342" y="591"/>
                  </a:lnTo>
                  <a:lnTo>
                    <a:pt x="339" y="572"/>
                  </a:lnTo>
                  <a:lnTo>
                    <a:pt x="337" y="553"/>
                  </a:lnTo>
                  <a:lnTo>
                    <a:pt x="335" y="533"/>
                  </a:lnTo>
                  <a:lnTo>
                    <a:pt x="333" y="515"/>
                  </a:lnTo>
                  <a:lnTo>
                    <a:pt x="333" y="496"/>
                  </a:lnTo>
                  <a:lnTo>
                    <a:pt x="331" y="478"/>
                  </a:lnTo>
                  <a:lnTo>
                    <a:pt x="333" y="460"/>
                  </a:lnTo>
                  <a:lnTo>
                    <a:pt x="335" y="445"/>
                  </a:lnTo>
                  <a:lnTo>
                    <a:pt x="339" y="431"/>
                  </a:lnTo>
                  <a:lnTo>
                    <a:pt x="346" y="414"/>
                  </a:lnTo>
                  <a:lnTo>
                    <a:pt x="351" y="397"/>
                  </a:lnTo>
                  <a:lnTo>
                    <a:pt x="357" y="378"/>
                  </a:lnTo>
                  <a:lnTo>
                    <a:pt x="364" y="361"/>
                  </a:lnTo>
                  <a:lnTo>
                    <a:pt x="371" y="345"/>
                  </a:lnTo>
                  <a:lnTo>
                    <a:pt x="377" y="328"/>
                  </a:lnTo>
                  <a:lnTo>
                    <a:pt x="386" y="314"/>
                  </a:lnTo>
                  <a:lnTo>
                    <a:pt x="393" y="297"/>
                  </a:lnTo>
                  <a:lnTo>
                    <a:pt x="402" y="283"/>
                  </a:lnTo>
                  <a:lnTo>
                    <a:pt x="411" y="271"/>
                  </a:lnTo>
                  <a:lnTo>
                    <a:pt x="422" y="256"/>
                  </a:lnTo>
                  <a:lnTo>
                    <a:pt x="433" y="244"/>
                  </a:lnTo>
                  <a:lnTo>
                    <a:pt x="446" y="232"/>
                  </a:lnTo>
                  <a:lnTo>
                    <a:pt x="459" y="223"/>
                  </a:lnTo>
                  <a:lnTo>
                    <a:pt x="473" y="213"/>
                  </a:lnTo>
                  <a:lnTo>
                    <a:pt x="491" y="206"/>
                  </a:lnTo>
                  <a:lnTo>
                    <a:pt x="497" y="204"/>
                  </a:lnTo>
                  <a:lnTo>
                    <a:pt x="508" y="199"/>
                  </a:lnTo>
                  <a:lnTo>
                    <a:pt x="519" y="189"/>
                  </a:lnTo>
                  <a:lnTo>
                    <a:pt x="535" y="182"/>
                  </a:lnTo>
                  <a:lnTo>
                    <a:pt x="550" y="175"/>
                  </a:lnTo>
                  <a:lnTo>
                    <a:pt x="564" y="166"/>
                  </a:lnTo>
                  <a:lnTo>
                    <a:pt x="577" y="160"/>
                  </a:lnTo>
                  <a:lnTo>
                    <a:pt x="588" y="156"/>
                  </a:lnTo>
                  <a:lnTo>
                    <a:pt x="595" y="154"/>
                  </a:lnTo>
                  <a:lnTo>
                    <a:pt x="600" y="149"/>
                  </a:lnTo>
                  <a:lnTo>
                    <a:pt x="601" y="142"/>
                  </a:lnTo>
                  <a:lnTo>
                    <a:pt x="601" y="134"/>
                  </a:lnTo>
                  <a:lnTo>
                    <a:pt x="600" y="127"/>
                  </a:lnTo>
                  <a:lnTo>
                    <a:pt x="595" y="123"/>
                  </a:lnTo>
                  <a:lnTo>
                    <a:pt x="591" y="117"/>
                  </a:lnTo>
                  <a:lnTo>
                    <a:pt x="584" y="115"/>
                  </a:lnTo>
                  <a:lnTo>
                    <a:pt x="577" y="113"/>
                  </a:lnTo>
                  <a:lnTo>
                    <a:pt x="568" y="111"/>
                  </a:lnTo>
                  <a:lnTo>
                    <a:pt x="559" y="111"/>
                  </a:lnTo>
                  <a:lnTo>
                    <a:pt x="549" y="113"/>
                  </a:lnTo>
                  <a:lnTo>
                    <a:pt x="537" y="115"/>
                  </a:lnTo>
                  <a:lnTo>
                    <a:pt x="524" y="120"/>
                  </a:lnTo>
                  <a:lnTo>
                    <a:pt x="511" y="123"/>
                  </a:lnTo>
                  <a:lnTo>
                    <a:pt x="497" y="127"/>
                  </a:lnTo>
                  <a:lnTo>
                    <a:pt x="479" y="132"/>
                  </a:lnTo>
                  <a:lnTo>
                    <a:pt x="462" y="137"/>
                  </a:lnTo>
                  <a:lnTo>
                    <a:pt x="444" y="142"/>
                  </a:lnTo>
                  <a:lnTo>
                    <a:pt x="424" y="146"/>
                  </a:lnTo>
                  <a:lnTo>
                    <a:pt x="404" y="149"/>
                  </a:lnTo>
                  <a:lnTo>
                    <a:pt x="380" y="151"/>
                  </a:lnTo>
                  <a:lnTo>
                    <a:pt x="355" y="154"/>
                  </a:lnTo>
                  <a:lnTo>
                    <a:pt x="331" y="154"/>
                  </a:lnTo>
                  <a:lnTo>
                    <a:pt x="310" y="154"/>
                  </a:lnTo>
                  <a:lnTo>
                    <a:pt x="293" y="151"/>
                  </a:lnTo>
                  <a:lnTo>
                    <a:pt x="275" y="149"/>
                  </a:lnTo>
                  <a:lnTo>
                    <a:pt x="260" y="146"/>
                  </a:lnTo>
                  <a:lnTo>
                    <a:pt x="244" y="144"/>
                  </a:lnTo>
                  <a:lnTo>
                    <a:pt x="231" y="142"/>
                  </a:lnTo>
                  <a:lnTo>
                    <a:pt x="215" y="137"/>
                  </a:lnTo>
                  <a:lnTo>
                    <a:pt x="202" y="134"/>
                  </a:lnTo>
                  <a:lnTo>
                    <a:pt x="189" y="132"/>
                  </a:lnTo>
                  <a:lnTo>
                    <a:pt x="178" y="129"/>
                  </a:lnTo>
                  <a:lnTo>
                    <a:pt x="166" y="125"/>
                  </a:lnTo>
                  <a:lnTo>
                    <a:pt x="155" y="125"/>
                  </a:lnTo>
                  <a:lnTo>
                    <a:pt x="144" y="125"/>
                  </a:lnTo>
                  <a:lnTo>
                    <a:pt x="133" y="125"/>
                  </a:lnTo>
                  <a:lnTo>
                    <a:pt x="122" y="125"/>
                  </a:lnTo>
                  <a:lnTo>
                    <a:pt x="113" y="127"/>
                  </a:lnTo>
                  <a:lnTo>
                    <a:pt x="102" y="125"/>
                  </a:lnTo>
                  <a:lnTo>
                    <a:pt x="95" y="129"/>
                  </a:lnTo>
                  <a:lnTo>
                    <a:pt x="91" y="137"/>
                  </a:lnTo>
                  <a:lnTo>
                    <a:pt x="89" y="146"/>
                  </a:lnTo>
                  <a:lnTo>
                    <a:pt x="89" y="156"/>
                  </a:lnTo>
                  <a:lnTo>
                    <a:pt x="93" y="166"/>
                  </a:lnTo>
                  <a:lnTo>
                    <a:pt x="100" y="172"/>
                  </a:lnTo>
                  <a:lnTo>
                    <a:pt x="108" y="172"/>
                  </a:lnTo>
                  <a:lnTo>
                    <a:pt x="115" y="175"/>
                  </a:lnTo>
                  <a:lnTo>
                    <a:pt x="119" y="177"/>
                  </a:lnTo>
                  <a:lnTo>
                    <a:pt x="127" y="180"/>
                  </a:lnTo>
                  <a:lnTo>
                    <a:pt x="131" y="182"/>
                  </a:lnTo>
                  <a:lnTo>
                    <a:pt x="137" y="184"/>
                  </a:lnTo>
                  <a:lnTo>
                    <a:pt x="146" y="189"/>
                  </a:lnTo>
                  <a:lnTo>
                    <a:pt x="155" y="194"/>
                  </a:lnTo>
                  <a:lnTo>
                    <a:pt x="166" y="204"/>
                  </a:lnTo>
                  <a:lnTo>
                    <a:pt x="184" y="211"/>
                  </a:lnTo>
                  <a:lnTo>
                    <a:pt x="197" y="220"/>
                  </a:lnTo>
                  <a:lnTo>
                    <a:pt x="211" y="235"/>
                  </a:lnTo>
                  <a:lnTo>
                    <a:pt x="222" y="247"/>
                  </a:lnTo>
                  <a:lnTo>
                    <a:pt x="231" y="263"/>
                  </a:lnTo>
                  <a:lnTo>
                    <a:pt x="237" y="281"/>
                  </a:lnTo>
                  <a:lnTo>
                    <a:pt x="246" y="297"/>
                  </a:lnTo>
                  <a:lnTo>
                    <a:pt x="253" y="316"/>
                  </a:lnTo>
                  <a:lnTo>
                    <a:pt x="257" y="333"/>
                  </a:lnTo>
                  <a:lnTo>
                    <a:pt x="262" y="350"/>
                  </a:lnTo>
                  <a:lnTo>
                    <a:pt x="266" y="369"/>
                  </a:lnTo>
                  <a:lnTo>
                    <a:pt x="270" y="383"/>
                  </a:lnTo>
                  <a:lnTo>
                    <a:pt x="272" y="397"/>
                  </a:lnTo>
                  <a:lnTo>
                    <a:pt x="275" y="412"/>
                  </a:lnTo>
                  <a:lnTo>
                    <a:pt x="277" y="421"/>
                  </a:lnTo>
                  <a:lnTo>
                    <a:pt x="279" y="431"/>
                  </a:lnTo>
                  <a:lnTo>
                    <a:pt x="282" y="448"/>
                  </a:lnTo>
                  <a:lnTo>
                    <a:pt x="286" y="464"/>
                  </a:lnTo>
                  <a:lnTo>
                    <a:pt x="286" y="484"/>
                  </a:lnTo>
                  <a:lnTo>
                    <a:pt x="286" y="500"/>
                  </a:lnTo>
                  <a:lnTo>
                    <a:pt x="286" y="519"/>
                  </a:lnTo>
                  <a:lnTo>
                    <a:pt x="286" y="536"/>
                  </a:lnTo>
                  <a:lnTo>
                    <a:pt x="284" y="555"/>
                  </a:lnTo>
                  <a:lnTo>
                    <a:pt x="282" y="574"/>
                  </a:lnTo>
                  <a:lnTo>
                    <a:pt x="279" y="591"/>
                  </a:lnTo>
                  <a:lnTo>
                    <a:pt x="279" y="610"/>
                  </a:lnTo>
                  <a:lnTo>
                    <a:pt x="279" y="627"/>
                  </a:lnTo>
                  <a:lnTo>
                    <a:pt x="279" y="644"/>
                  </a:lnTo>
                  <a:lnTo>
                    <a:pt x="279" y="658"/>
                  </a:lnTo>
                  <a:lnTo>
                    <a:pt x="282" y="675"/>
                  </a:lnTo>
                  <a:lnTo>
                    <a:pt x="286" y="689"/>
                  </a:lnTo>
                  <a:lnTo>
                    <a:pt x="290" y="703"/>
                  </a:lnTo>
                  <a:lnTo>
                    <a:pt x="295" y="720"/>
                  </a:lnTo>
                  <a:lnTo>
                    <a:pt x="288" y="732"/>
                  </a:lnTo>
                  <a:lnTo>
                    <a:pt x="270" y="734"/>
                  </a:lnTo>
                  <a:lnTo>
                    <a:pt x="251" y="732"/>
                  </a:lnTo>
                  <a:lnTo>
                    <a:pt x="226" y="725"/>
                  </a:lnTo>
                  <a:lnTo>
                    <a:pt x="204" y="713"/>
                  </a:lnTo>
                  <a:lnTo>
                    <a:pt x="186" y="696"/>
                  </a:lnTo>
                  <a:lnTo>
                    <a:pt x="175" y="675"/>
                  </a:lnTo>
                  <a:lnTo>
                    <a:pt x="171" y="661"/>
                  </a:lnTo>
                  <a:lnTo>
                    <a:pt x="169" y="646"/>
                  </a:lnTo>
                  <a:lnTo>
                    <a:pt x="166" y="634"/>
                  </a:lnTo>
                  <a:lnTo>
                    <a:pt x="161" y="619"/>
                  </a:lnTo>
                  <a:lnTo>
                    <a:pt x="159" y="608"/>
                  </a:lnTo>
                  <a:lnTo>
                    <a:pt x="157" y="596"/>
                  </a:lnTo>
                  <a:lnTo>
                    <a:pt x="155" y="584"/>
                  </a:lnTo>
                  <a:lnTo>
                    <a:pt x="153" y="572"/>
                  </a:lnTo>
                  <a:lnTo>
                    <a:pt x="151" y="560"/>
                  </a:lnTo>
                  <a:lnTo>
                    <a:pt x="148" y="548"/>
                  </a:lnTo>
                  <a:lnTo>
                    <a:pt x="146" y="536"/>
                  </a:lnTo>
                  <a:lnTo>
                    <a:pt x="142" y="524"/>
                  </a:lnTo>
                  <a:lnTo>
                    <a:pt x="140" y="510"/>
                  </a:lnTo>
                  <a:lnTo>
                    <a:pt x="135" y="498"/>
                  </a:lnTo>
                  <a:lnTo>
                    <a:pt x="131" y="484"/>
                  </a:lnTo>
                  <a:lnTo>
                    <a:pt x="128" y="472"/>
                  </a:lnTo>
                  <a:lnTo>
                    <a:pt x="117" y="443"/>
                  </a:lnTo>
                  <a:lnTo>
                    <a:pt x="108" y="414"/>
                  </a:lnTo>
                  <a:lnTo>
                    <a:pt x="100" y="392"/>
                  </a:lnTo>
                  <a:lnTo>
                    <a:pt x="89" y="371"/>
                  </a:lnTo>
                  <a:lnTo>
                    <a:pt x="80" y="352"/>
                  </a:lnTo>
                  <a:lnTo>
                    <a:pt x="68" y="335"/>
                  </a:lnTo>
                  <a:lnTo>
                    <a:pt x="60" y="321"/>
                  </a:lnTo>
                  <a:lnTo>
                    <a:pt x="48" y="309"/>
                  </a:lnTo>
                  <a:lnTo>
                    <a:pt x="40" y="297"/>
                  </a:lnTo>
                  <a:lnTo>
                    <a:pt x="31" y="287"/>
                  </a:lnTo>
                  <a:lnTo>
                    <a:pt x="24" y="275"/>
                  </a:lnTo>
                  <a:lnTo>
                    <a:pt x="17" y="269"/>
                  </a:lnTo>
                  <a:lnTo>
                    <a:pt x="13" y="259"/>
                  </a:lnTo>
                  <a:lnTo>
                    <a:pt x="9" y="252"/>
                  </a:lnTo>
                  <a:lnTo>
                    <a:pt x="4" y="244"/>
                  </a:lnTo>
                  <a:lnTo>
                    <a:pt x="4" y="235"/>
                  </a:lnTo>
                  <a:lnTo>
                    <a:pt x="0" y="227"/>
                  </a:lnTo>
                  <a:lnTo>
                    <a:pt x="0" y="218"/>
                  </a:lnTo>
                  <a:lnTo>
                    <a:pt x="0" y="206"/>
                  </a:lnTo>
                  <a:lnTo>
                    <a:pt x="0" y="194"/>
                  </a:lnTo>
                  <a:lnTo>
                    <a:pt x="0" y="182"/>
                  </a:lnTo>
                  <a:lnTo>
                    <a:pt x="2" y="168"/>
                  </a:lnTo>
                  <a:lnTo>
                    <a:pt x="6" y="154"/>
                  </a:lnTo>
                  <a:lnTo>
                    <a:pt x="11" y="142"/>
                  </a:lnTo>
                  <a:lnTo>
                    <a:pt x="16" y="127"/>
                  </a:lnTo>
                  <a:lnTo>
                    <a:pt x="22" y="115"/>
                  </a:lnTo>
                  <a:lnTo>
                    <a:pt x="28" y="103"/>
                  </a:lnTo>
                  <a:lnTo>
                    <a:pt x="38" y="91"/>
                  </a:lnTo>
                  <a:lnTo>
                    <a:pt x="47" y="82"/>
                  </a:lnTo>
                  <a:lnTo>
                    <a:pt x="57" y="72"/>
                  </a:lnTo>
                  <a:lnTo>
                    <a:pt x="68" y="65"/>
                  </a:lnTo>
                  <a:lnTo>
                    <a:pt x="80" y="60"/>
                  </a:lnTo>
                  <a:lnTo>
                    <a:pt x="111" y="51"/>
                  </a:lnTo>
                  <a:lnTo>
                    <a:pt x="140" y="41"/>
                  </a:lnTo>
                  <a:lnTo>
                    <a:pt x="171" y="34"/>
                  </a:lnTo>
                  <a:lnTo>
                    <a:pt x="202" y="24"/>
                  </a:lnTo>
                  <a:lnTo>
                    <a:pt x="233" y="17"/>
                  </a:lnTo>
                  <a:lnTo>
                    <a:pt x="264" y="10"/>
                  </a:lnTo>
                  <a:lnTo>
                    <a:pt x="295" y="8"/>
                  </a:lnTo>
                  <a:lnTo>
                    <a:pt x="326" y="3"/>
                  </a:lnTo>
                  <a:lnTo>
                    <a:pt x="357" y="0"/>
                  </a:lnTo>
                  <a:lnTo>
                    <a:pt x="390" y="0"/>
                  </a:lnTo>
                  <a:lnTo>
                    <a:pt x="422" y="3"/>
                  </a:lnTo>
                  <a:lnTo>
                    <a:pt x="455" y="8"/>
                  </a:lnTo>
                  <a:lnTo>
                    <a:pt x="486" y="13"/>
                  </a:lnTo>
                  <a:lnTo>
                    <a:pt x="519" y="22"/>
                  </a:lnTo>
                  <a:lnTo>
                    <a:pt x="553" y="34"/>
                  </a:lnTo>
                  <a:lnTo>
                    <a:pt x="586" y="48"/>
                  </a:lnTo>
                  <a:lnTo>
                    <a:pt x="608" y="58"/>
                  </a:lnTo>
                  <a:lnTo>
                    <a:pt x="626" y="68"/>
                  </a:lnTo>
                  <a:lnTo>
                    <a:pt x="641" y="74"/>
                  </a:lnTo>
                  <a:lnTo>
                    <a:pt x="660" y="86"/>
                  </a:lnTo>
                  <a:lnTo>
                    <a:pt x="670" y="99"/>
                  </a:lnTo>
                  <a:lnTo>
                    <a:pt x="682" y="115"/>
                  </a:lnTo>
                  <a:lnTo>
                    <a:pt x="690" y="134"/>
                  </a:lnTo>
                  <a:lnTo>
                    <a:pt x="697" y="160"/>
                  </a:lnTo>
                  <a:lnTo>
                    <a:pt x="702" y="184"/>
                  </a:lnTo>
                  <a:lnTo>
                    <a:pt x="702" y="206"/>
                  </a:lnTo>
                  <a:lnTo>
                    <a:pt x="697" y="227"/>
                  </a:lnTo>
                  <a:lnTo>
                    <a:pt x="688" y="249"/>
                  </a:lnTo>
                  <a:lnTo>
                    <a:pt x="677" y="269"/>
                  </a:lnTo>
                  <a:lnTo>
                    <a:pt x="664" y="287"/>
                  </a:lnTo>
                  <a:lnTo>
                    <a:pt x="648" y="304"/>
                  </a:lnTo>
                  <a:lnTo>
                    <a:pt x="632" y="324"/>
                  </a:lnTo>
                  <a:lnTo>
                    <a:pt x="615" y="340"/>
                  </a:lnTo>
                  <a:lnTo>
                    <a:pt x="597" y="359"/>
                  </a:lnTo>
                  <a:lnTo>
                    <a:pt x="580" y="376"/>
                  </a:lnTo>
                  <a:lnTo>
                    <a:pt x="564" y="392"/>
                  </a:lnTo>
                  <a:lnTo>
                    <a:pt x="546" y="412"/>
                  </a:lnTo>
                  <a:lnTo>
                    <a:pt x="533" y="428"/>
                  </a:lnTo>
                  <a:lnTo>
                    <a:pt x="519" y="448"/>
                  </a:lnTo>
                  <a:lnTo>
                    <a:pt x="511" y="467"/>
                  </a:lnTo>
                  <a:lnTo>
                    <a:pt x="506" y="478"/>
                  </a:lnTo>
                  <a:lnTo>
                    <a:pt x="501" y="496"/>
                  </a:lnTo>
                  <a:lnTo>
                    <a:pt x="497" y="507"/>
                  </a:lnTo>
                  <a:lnTo>
                    <a:pt x="495" y="524"/>
                  </a:lnTo>
                  <a:lnTo>
                    <a:pt x="491" y="539"/>
                  </a:lnTo>
                  <a:lnTo>
                    <a:pt x="488" y="553"/>
                  </a:lnTo>
                  <a:lnTo>
                    <a:pt x="486" y="567"/>
                  </a:lnTo>
                  <a:lnTo>
                    <a:pt x="483" y="582"/>
                  </a:lnTo>
                  <a:lnTo>
                    <a:pt x="482" y="596"/>
                  </a:lnTo>
                  <a:lnTo>
                    <a:pt x="479" y="610"/>
                  </a:lnTo>
                  <a:lnTo>
                    <a:pt x="475" y="627"/>
                  </a:lnTo>
                  <a:lnTo>
                    <a:pt x="473" y="639"/>
                  </a:lnTo>
                  <a:lnTo>
                    <a:pt x="469" y="653"/>
                  </a:lnTo>
                  <a:lnTo>
                    <a:pt x="463" y="668"/>
                  </a:lnTo>
                  <a:lnTo>
                    <a:pt x="457" y="679"/>
                  </a:lnTo>
                  <a:lnTo>
                    <a:pt x="451" y="69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1889" y="1306"/>
              <a:ext cx="439" cy="406"/>
            </a:xfrm>
            <a:custGeom>
              <a:avLst/>
              <a:gdLst/>
              <a:ahLst/>
              <a:cxnLst/>
              <a:rect l="l" t="t" r="r" b="b"/>
              <a:pathLst>
                <a:path w="439" h="406" extrusionOk="0">
                  <a:moveTo>
                    <a:pt x="326" y="70"/>
                  </a:moveTo>
                  <a:lnTo>
                    <a:pt x="326" y="70"/>
                  </a:lnTo>
                  <a:lnTo>
                    <a:pt x="340" y="84"/>
                  </a:lnTo>
                  <a:lnTo>
                    <a:pt x="354" y="94"/>
                  </a:lnTo>
                  <a:lnTo>
                    <a:pt x="367" y="98"/>
                  </a:lnTo>
                  <a:lnTo>
                    <a:pt x="380" y="103"/>
                  </a:lnTo>
                  <a:lnTo>
                    <a:pt x="393" y="108"/>
                  </a:lnTo>
                  <a:lnTo>
                    <a:pt x="402" y="115"/>
                  </a:lnTo>
                  <a:lnTo>
                    <a:pt x="411" y="123"/>
                  </a:lnTo>
                  <a:lnTo>
                    <a:pt x="415" y="137"/>
                  </a:lnTo>
                  <a:lnTo>
                    <a:pt x="420" y="141"/>
                  </a:lnTo>
                  <a:lnTo>
                    <a:pt x="422" y="151"/>
                  </a:lnTo>
                  <a:lnTo>
                    <a:pt x="425" y="156"/>
                  </a:lnTo>
                  <a:lnTo>
                    <a:pt x="426" y="166"/>
                  </a:lnTo>
                  <a:lnTo>
                    <a:pt x="426" y="172"/>
                  </a:lnTo>
                  <a:lnTo>
                    <a:pt x="426" y="180"/>
                  </a:lnTo>
                  <a:lnTo>
                    <a:pt x="425" y="190"/>
                  </a:lnTo>
                  <a:lnTo>
                    <a:pt x="420" y="197"/>
                  </a:lnTo>
                  <a:lnTo>
                    <a:pt x="420" y="204"/>
                  </a:lnTo>
                  <a:lnTo>
                    <a:pt x="422" y="213"/>
                  </a:lnTo>
                  <a:lnTo>
                    <a:pt x="426" y="221"/>
                  </a:lnTo>
                  <a:lnTo>
                    <a:pt x="431" y="230"/>
                  </a:lnTo>
                  <a:lnTo>
                    <a:pt x="435" y="240"/>
                  </a:lnTo>
                  <a:lnTo>
                    <a:pt x="438" y="254"/>
                  </a:lnTo>
                  <a:lnTo>
                    <a:pt x="435" y="271"/>
                  </a:lnTo>
                  <a:lnTo>
                    <a:pt x="429" y="290"/>
                  </a:lnTo>
                  <a:lnTo>
                    <a:pt x="426" y="295"/>
                  </a:lnTo>
                  <a:lnTo>
                    <a:pt x="422" y="302"/>
                  </a:lnTo>
                  <a:lnTo>
                    <a:pt x="420" y="307"/>
                  </a:lnTo>
                  <a:lnTo>
                    <a:pt x="420" y="314"/>
                  </a:lnTo>
                  <a:lnTo>
                    <a:pt x="418" y="326"/>
                  </a:lnTo>
                  <a:lnTo>
                    <a:pt x="415" y="338"/>
                  </a:lnTo>
                  <a:lnTo>
                    <a:pt x="411" y="348"/>
                  </a:lnTo>
                  <a:lnTo>
                    <a:pt x="402" y="354"/>
                  </a:lnTo>
                  <a:lnTo>
                    <a:pt x="396" y="362"/>
                  </a:lnTo>
                  <a:lnTo>
                    <a:pt x="387" y="367"/>
                  </a:lnTo>
                  <a:lnTo>
                    <a:pt x="378" y="371"/>
                  </a:lnTo>
                  <a:lnTo>
                    <a:pt x="371" y="371"/>
                  </a:lnTo>
                  <a:lnTo>
                    <a:pt x="367" y="373"/>
                  </a:lnTo>
                  <a:lnTo>
                    <a:pt x="362" y="376"/>
                  </a:lnTo>
                  <a:lnTo>
                    <a:pt x="360" y="381"/>
                  </a:lnTo>
                  <a:lnTo>
                    <a:pt x="358" y="383"/>
                  </a:lnTo>
                  <a:lnTo>
                    <a:pt x="355" y="388"/>
                  </a:lnTo>
                  <a:lnTo>
                    <a:pt x="354" y="393"/>
                  </a:lnTo>
                  <a:lnTo>
                    <a:pt x="349" y="397"/>
                  </a:lnTo>
                  <a:lnTo>
                    <a:pt x="345" y="400"/>
                  </a:lnTo>
                  <a:lnTo>
                    <a:pt x="333" y="405"/>
                  </a:lnTo>
                  <a:lnTo>
                    <a:pt x="322" y="405"/>
                  </a:lnTo>
                  <a:lnTo>
                    <a:pt x="314" y="405"/>
                  </a:lnTo>
                  <a:lnTo>
                    <a:pt x="304" y="402"/>
                  </a:lnTo>
                  <a:lnTo>
                    <a:pt x="295" y="400"/>
                  </a:lnTo>
                  <a:lnTo>
                    <a:pt x="287" y="395"/>
                  </a:lnTo>
                  <a:lnTo>
                    <a:pt x="278" y="393"/>
                  </a:lnTo>
                  <a:lnTo>
                    <a:pt x="269" y="388"/>
                  </a:lnTo>
                  <a:lnTo>
                    <a:pt x="264" y="388"/>
                  </a:lnTo>
                  <a:lnTo>
                    <a:pt x="258" y="381"/>
                  </a:lnTo>
                  <a:lnTo>
                    <a:pt x="244" y="369"/>
                  </a:lnTo>
                  <a:lnTo>
                    <a:pt x="229" y="354"/>
                  </a:lnTo>
                  <a:lnTo>
                    <a:pt x="209" y="338"/>
                  </a:lnTo>
                  <a:lnTo>
                    <a:pt x="189" y="319"/>
                  </a:lnTo>
                  <a:lnTo>
                    <a:pt x="165" y="299"/>
                  </a:lnTo>
                  <a:lnTo>
                    <a:pt x="140" y="278"/>
                  </a:lnTo>
                  <a:lnTo>
                    <a:pt x="118" y="259"/>
                  </a:lnTo>
                  <a:lnTo>
                    <a:pt x="93" y="237"/>
                  </a:lnTo>
                  <a:lnTo>
                    <a:pt x="74" y="221"/>
                  </a:lnTo>
                  <a:lnTo>
                    <a:pt x="53" y="201"/>
                  </a:lnTo>
                  <a:lnTo>
                    <a:pt x="38" y="187"/>
                  </a:lnTo>
                  <a:lnTo>
                    <a:pt x="24" y="175"/>
                  </a:lnTo>
                  <a:lnTo>
                    <a:pt x="16" y="168"/>
                  </a:lnTo>
                  <a:lnTo>
                    <a:pt x="11" y="166"/>
                  </a:lnTo>
                  <a:lnTo>
                    <a:pt x="9" y="154"/>
                  </a:lnTo>
                  <a:lnTo>
                    <a:pt x="7" y="141"/>
                  </a:lnTo>
                  <a:lnTo>
                    <a:pt x="4" y="129"/>
                  </a:lnTo>
                  <a:lnTo>
                    <a:pt x="3" y="118"/>
                  </a:lnTo>
                  <a:lnTo>
                    <a:pt x="0" y="103"/>
                  </a:lnTo>
                  <a:lnTo>
                    <a:pt x="0" y="92"/>
                  </a:lnTo>
                  <a:lnTo>
                    <a:pt x="0" y="80"/>
                  </a:lnTo>
                  <a:lnTo>
                    <a:pt x="0" y="68"/>
                  </a:lnTo>
                  <a:lnTo>
                    <a:pt x="16" y="53"/>
                  </a:lnTo>
                  <a:lnTo>
                    <a:pt x="34" y="39"/>
                  </a:lnTo>
                  <a:lnTo>
                    <a:pt x="53" y="27"/>
                  </a:lnTo>
                  <a:lnTo>
                    <a:pt x="76" y="18"/>
                  </a:lnTo>
                  <a:lnTo>
                    <a:pt x="98" y="10"/>
                  </a:lnTo>
                  <a:lnTo>
                    <a:pt x="122" y="5"/>
                  </a:lnTo>
                  <a:lnTo>
                    <a:pt x="145" y="3"/>
                  </a:lnTo>
                  <a:lnTo>
                    <a:pt x="171" y="0"/>
                  </a:lnTo>
                  <a:lnTo>
                    <a:pt x="193" y="3"/>
                  </a:lnTo>
                  <a:lnTo>
                    <a:pt x="218" y="5"/>
                  </a:lnTo>
                  <a:lnTo>
                    <a:pt x="240" y="13"/>
                  </a:lnTo>
                  <a:lnTo>
                    <a:pt x="260" y="18"/>
                  </a:lnTo>
                  <a:lnTo>
                    <a:pt x="280" y="29"/>
                  </a:lnTo>
                  <a:lnTo>
                    <a:pt x="298" y="41"/>
                  </a:lnTo>
                  <a:lnTo>
                    <a:pt x="314" y="53"/>
                  </a:lnTo>
                  <a:lnTo>
                    <a:pt x="326" y="7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3453" y="1302"/>
              <a:ext cx="441" cy="407"/>
            </a:xfrm>
            <a:custGeom>
              <a:avLst/>
              <a:gdLst/>
              <a:ahLst/>
              <a:cxnLst/>
              <a:rect l="l" t="t" r="r" b="b"/>
              <a:pathLst>
                <a:path w="441" h="407" extrusionOk="0">
                  <a:moveTo>
                    <a:pt x="111" y="69"/>
                  </a:moveTo>
                  <a:lnTo>
                    <a:pt x="111" y="69"/>
                  </a:lnTo>
                  <a:lnTo>
                    <a:pt x="98" y="84"/>
                  </a:lnTo>
                  <a:lnTo>
                    <a:pt x="84" y="93"/>
                  </a:lnTo>
                  <a:lnTo>
                    <a:pt x="69" y="98"/>
                  </a:lnTo>
                  <a:lnTo>
                    <a:pt x="58" y="102"/>
                  </a:lnTo>
                  <a:lnTo>
                    <a:pt x="44" y="107"/>
                  </a:lnTo>
                  <a:lnTo>
                    <a:pt x="35" y="115"/>
                  </a:lnTo>
                  <a:lnTo>
                    <a:pt x="26" y="124"/>
                  </a:lnTo>
                  <a:lnTo>
                    <a:pt x="20" y="136"/>
                  </a:lnTo>
                  <a:lnTo>
                    <a:pt x="18" y="143"/>
                  </a:lnTo>
                  <a:lnTo>
                    <a:pt x="15" y="148"/>
                  </a:lnTo>
                  <a:lnTo>
                    <a:pt x="14" y="158"/>
                  </a:lnTo>
                  <a:lnTo>
                    <a:pt x="10" y="165"/>
                  </a:lnTo>
                  <a:lnTo>
                    <a:pt x="10" y="172"/>
                  </a:lnTo>
                  <a:lnTo>
                    <a:pt x="10" y="179"/>
                  </a:lnTo>
                  <a:lnTo>
                    <a:pt x="14" y="188"/>
                  </a:lnTo>
                  <a:lnTo>
                    <a:pt x="18" y="196"/>
                  </a:lnTo>
                  <a:lnTo>
                    <a:pt x="18" y="203"/>
                  </a:lnTo>
                  <a:lnTo>
                    <a:pt x="15" y="213"/>
                  </a:lnTo>
                  <a:lnTo>
                    <a:pt x="10" y="220"/>
                  </a:lnTo>
                  <a:lnTo>
                    <a:pt x="6" y="229"/>
                  </a:lnTo>
                  <a:lnTo>
                    <a:pt x="2" y="241"/>
                  </a:lnTo>
                  <a:lnTo>
                    <a:pt x="0" y="253"/>
                  </a:lnTo>
                  <a:lnTo>
                    <a:pt x="2" y="270"/>
                  </a:lnTo>
                  <a:lnTo>
                    <a:pt x="9" y="289"/>
                  </a:lnTo>
                  <a:lnTo>
                    <a:pt x="10" y="294"/>
                  </a:lnTo>
                  <a:lnTo>
                    <a:pt x="14" y="301"/>
                  </a:lnTo>
                  <a:lnTo>
                    <a:pt x="18" y="308"/>
                  </a:lnTo>
                  <a:lnTo>
                    <a:pt x="18" y="313"/>
                  </a:lnTo>
                  <a:lnTo>
                    <a:pt x="20" y="325"/>
                  </a:lnTo>
                  <a:lnTo>
                    <a:pt x="22" y="337"/>
                  </a:lnTo>
                  <a:lnTo>
                    <a:pt x="29" y="344"/>
                  </a:lnTo>
                  <a:lnTo>
                    <a:pt x="35" y="354"/>
                  </a:lnTo>
                  <a:lnTo>
                    <a:pt x="42" y="361"/>
                  </a:lnTo>
                  <a:lnTo>
                    <a:pt x="51" y="366"/>
                  </a:lnTo>
                  <a:lnTo>
                    <a:pt x="60" y="368"/>
                  </a:lnTo>
                  <a:lnTo>
                    <a:pt x="66" y="371"/>
                  </a:lnTo>
                  <a:lnTo>
                    <a:pt x="71" y="373"/>
                  </a:lnTo>
                  <a:lnTo>
                    <a:pt x="73" y="375"/>
                  </a:lnTo>
                  <a:lnTo>
                    <a:pt x="77" y="380"/>
                  </a:lnTo>
                  <a:lnTo>
                    <a:pt x="80" y="383"/>
                  </a:lnTo>
                  <a:lnTo>
                    <a:pt x="82" y="387"/>
                  </a:lnTo>
                  <a:lnTo>
                    <a:pt x="84" y="392"/>
                  </a:lnTo>
                  <a:lnTo>
                    <a:pt x="89" y="397"/>
                  </a:lnTo>
                  <a:lnTo>
                    <a:pt x="93" y="399"/>
                  </a:lnTo>
                  <a:lnTo>
                    <a:pt x="106" y="404"/>
                  </a:lnTo>
                  <a:lnTo>
                    <a:pt x="118" y="404"/>
                  </a:lnTo>
                  <a:lnTo>
                    <a:pt x="126" y="406"/>
                  </a:lnTo>
                  <a:lnTo>
                    <a:pt x="138" y="404"/>
                  </a:lnTo>
                  <a:lnTo>
                    <a:pt x="146" y="404"/>
                  </a:lnTo>
                  <a:lnTo>
                    <a:pt x="156" y="399"/>
                  </a:lnTo>
                  <a:lnTo>
                    <a:pt x="164" y="397"/>
                  </a:lnTo>
                  <a:lnTo>
                    <a:pt x="175" y="395"/>
                  </a:lnTo>
                  <a:lnTo>
                    <a:pt x="177" y="392"/>
                  </a:lnTo>
                  <a:lnTo>
                    <a:pt x="184" y="385"/>
                  </a:lnTo>
                  <a:lnTo>
                    <a:pt x="197" y="373"/>
                  </a:lnTo>
                  <a:lnTo>
                    <a:pt x="213" y="358"/>
                  </a:lnTo>
                  <a:lnTo>
                    <a:pt x="231" y="342"/>
                  </a:lnTo>
                  <a:lnTo>
                    <a:pt x="253" y="323"/>
                  </a:lnTo>
                  <a:lnTo>
                    <a:pt x="275" y="303"/>
                  </a:lnTo>
                  <a:lnTo>
                    <a:pt x="299" y="282"/>
                  </a:lnTo>
                  <a:lnTo>
                    <a:pt x="322" y="260"/>
                  </a:lnTo>
                  <a:lnTo>
                    <a:pt x="344" y="239"/>
                  </a:lnTo>
                  <a:lnTo>
                    <a:pt x="366" y="220"/>
                  </a:lnTo>
                  <a:lnTo>
                    <a:pt x="386" y="203"/>
                  </a:lnTo>
                  <a:lnTo>
                    <a:pt x="402" y="188"/>
                  </a:lnTo>
                  <a:lnTo>
                    <a:pt x="413" y="176"/>
                  </a:lnTo>
                  <a:lnTo>
                    <a:pt x="422" y="167"/>
                  </a:lnTo>
                  <a:lnTo>
                    <a:pt x="426" y="165"/>
                  </a:lnTo>
                  <a:lnTo>
                    <a:pt x="429" y="153"/>
                  </a:lnTo>
                  <a:lnTo>
                    <a:pt x="431" y="143"/>
                  </a:lnTo>
                  <a:lnTo>
                    <a:pt x="433" y="129"/>
                  </a:lnTo>
                  <a:lnTo>
                    <a:pt x="436" y="117"/>
                  </a:lnTo>
                  <a:lnTo>
                    <a:pt x="437" y="105"/>
                  </a:lnTo>
                  <a:lnTo>
                    <a:pt x="437" y="90"/>
                  </a:lnTo>
                  <a:lnTo>
                    <a:pt x="440" y="79"/>
                  </a:lnTo>
                  <a:lnTo>
                    <a:pt x="440" y="67"/>
                  </a:lnTo>
                  <a:lnTo>
                    <a:pt x="422" y="50"/>
                  </a:lnTo>
                  <a:lnTo>
                    <a:pt x="404" y="38"/>
                  </a:lnTo>
                  <a:lnTo>
                    <a:pt x="384" y="26"/>
                  </a:lnTo>
                  <a:lnTo>
                    <a:pt x="362" y="17"/>
                  </a:lnTo>
                  <a:lnTo>
                    <a:pt x="340" y="9"/>
                  </a:lnTo>
                  <a:lnTo>
                    <a:pt x="315" y="4"/>
                  </a:lnTo>
                  <a:lnTo>
                    <a:pt x="291" y="2"/>
                  </a:lnTo>
                  <a:lnTo>
                    <a:pt x="268" y="0"/>
                  </a:lnTo>
                  <a:lnTo>
                    <a:pt x="244" y="2"/>
                  </a:lnTo>
                  <a:lnTo>
                    <a:pt x="220" y="4"/>
                  </a:lnTo>
                  <a:lnTo>
                    <a:pt x="197" y="9"/>
                  </a:lnTo>
                  <a:lnTo>
                    <a:pt x="175" y="19"/>
                  </a:lnTo>
                  <a:lnTo>
                    <a:pt x="157" y="26"/>
                  </a:lnTo>
                  <a:lnTo>
                    <a:pt x="140" y="38"/>
                  </a:lnTo>
                  <a:lnTo>
                    <a:pt x="122" y="52"/>
                  </a:lnTo>
                  <a:lnTo>
                    <a:pt x="111" y="69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1929" y="1550"/>
              <a:ext cx="241" cy="167"/>
            </a:xfrm>
            <a:custGeom>
              <a:avLst/>
              <a:gdLst/>
              <a:ahLst/>
              <a:cxnLst/>
              <a:rect l="l" t="t" r="r" b="b"/>
              <a:pathLst>
                <a:path w="241" h="167" extrusionOk="0">
                  <a:moveTo>
                    <a:pt x="191" y="166"/>
                  </a:moveTo>
                  <a:lnTo>
                    <a:pt x="191" y="166"/>
                  </a:lnTo>
                  <a:lnTo>
                    <a:pt x="180" y="163"/>
                  </a:lnTo>
                  <a:lnTo>
                    <a:pt x="165" y="158"/>
                  </a:lnTo>
                  <a:lnTo>
                    <a:pt x="151" y="153"/>
                  </a:lnTo>
                  <a:lnTo>
                    <a:pt x="137" y="147"/>
                  </a:lnTo>
                  <a:lnTo>
                    <a:pt x="122" y="137"/>
                  </a:lnTo>
                  <a:lnTo>
                    <a:pt x="106" y="129"/>
                  </a:lnTo>
                  <a:lnTo>
                    <a:pt x="91" y="120"/>
                  </a:lnTo>
                  <a:lnTo>
                    <a:pt x="78" y="108"/>
                  </a:lnTo>
                  <a:lnTo>
                    <a:pt x="62" y="96"/>
                  </a:lnTo>
                  <a:lnTo>
                    <a:pt x="49" y="84"/>
                  </a:lnTo>
                  <a:lnTo>
                    <a:pt x="38" y="72"/>
                  </a:lnTo>
                  <a:lnTo>
                    <a:pt x="26" y="58"/>
                  </a:lnTo>
                  <a:lnTo>
                    <a:pt x="16" y="46"/>
                  </a:lnTo>
                  <a:lnTo>
                    <a:pt x="9" y="29"/>
                  </a:lnTo>
                  <a:lnTo>
                    <a:pt x="2" y="17"/>
                  </a:lnTo>
                  <a:lnTo>
                    <a:pt x="0" y="0"/>
                  </a:lnTo>
                  <a:lnTo>
                    <a:pt x="18" y="8"/>
                  </a:lnTo>
                  <a:lnTo>
                    <a:pt x="34" y="15"/>
                  </a:lnTo>
                  <a:lnTo>
                    <a:pt x="51" y="22"/>
                  </a:lnTo>
                  <a:lnTo>
                    <a:pt x="67" y="32"/>
                  </a:lnTo>
                  <a:lnTo>
                    <a:pt x="82" y="39"/>
                  </a:lnTo>
                  <a:lnTo>
                    <a:pt x="98" y="51"/>
                  </a:lnTo>
                  <a:lnTo>
                    <a:pt x="111" y="60"/>
                  </a:lnTo>
                  <a:lnTo>
                    <a:pt x="127" y="70"/>
                  </a:lnTo>
                  <a:lnTo>
                    <a:pt x="142" y="82"/>
                  </a:lnTo>
                  <a:lnTo>
                    <a:pt x="156" y="94"/>
                  </a:lnTo>
                  <a:lnTo>
                    <a:pt x="169" y="106"/>
                  </a:lnTo>
                  <a:lnTo>
                    <a:pt x="185" y="118"/>
                  </a:lnTo>
                  <a:lnTo>
                    <a:pt x="198" y="129"/>
                  </a:lnTo>
                  <a:lnTo>
                    <a:pt x="211" y="141"/>
                  </a:lnTo>
                  <a:lnTo>
                    <a:pt x="224" y="153"/>
                  </a:lnTo>
                  <a:lnTo>
                    <a:pt x="240" y="166"/>
                  </a:lnTo>
                  <a:lnTo>
                    <a:pt x="191" y="16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3650" y="1519"/>
              <a:ext cx="240" cy="167"/>
            </a:xfrm>
            <a:custGeom>
              <a:avLst/>
              <a:gdLst/>
              <a:ahLst/>
              <a:cxnLst/>
              <a:rect l="l" t="t" r="r" b="b"/>
              <a:pathLst>
                <a:path w="240" h="167" extrusionOk="0">
                  <a:moveTo>
                    <a:pt x="47" y="166"/>
                  </a:moveTo>
                  <a:lnTo>
                    <a:pt x="47" y="166"/>
                  </a:lnTo>
                  <a:lnTo>
                    <a:pt x="61" y="163"/>
                  </a:lnTo>
                  <a:lnTo>
                    <a:pt x="74" y="158"/>
                  </a:lnTo>
                  <a:lnTo>
                    <a:pt x="87" y="151"/>
                  </a:lnTo>
                  <a:lnTo>
                    <a:pt x="102" y="146"/>
                  </a:lnTo>
                  <a:lnTo>
                    <a:pt x="118" y="137"/>
                  </a:lnTo>
                  <a:lnTo>
                    <a:pt x="134" y="127"/>
                  </a:lnTo>
                  <a:lnTo>
                    <a:pt x="147" y="117"/>
                  </a:lnTo>
                  <a:lnTo>
                    <a:pt x="163" y="106"/>
                  </a:lnTo>
                  <a:lnTo>
                    <a:pt x="176" y="96"/>
                  </a:lnTo>
                  <a:lnTo>
                    <a:pt x="189" y="82"/>
                  </a:lnTo>
                  <a:lnTo>
                    <a:pt x="203" y="70"/>
                  </a:lnTo>
                  <a:lnTo>
                    <a:pt x="211" y="58"/>
                  </a:lnTo>
                  <a:lnTo>
                    <a:pt x="223" y="43"/>
                  </a:lnTo>
                  <a:lnTo>
                    <a:pt x="229" y="29"/>
                  </a:lnTo>
                  <a:lnTo>
                    <a:pt x="236" y="14"/>
                  </a:lnTo>
                  <a:lnTo>
                    <a:pt x="239" y="0"/>
                  </a:lnTo>
                  <a:lnTo>
                    <a:pt x="223" y="5"/>
                  </a:lnTo>
                  <a:lnTo>
                    <a:pt x="205" y="12"/>
                  </a:lnTo>
                  <a:lnTo>
                    <a:pt x="189" y="22"/>
                  </a:lnTo>
                  <a:lnTo>
                    <a:pt x="173" y="29"/>
                  </a:lnTo>
                  <a:lnTo>
                    <a:pt x="158" y="39"/>
                  </a:lnTo>
                  <a:lnTo>
                    <a:pt x="143" y="48"/>
                  </a:lnTo>
                  <a:lnTo>
                    <a:pt x="128" y="58"/>
                  </a:lnTo>
                  <a:lnTo>
                    <a:pt x="114" y="70"/>
                  </a:lnTo>
                  <a:lnTo>
                    <a:pt x="98" y="82"/>
                  </a:lnTo>
                  <a:lnTo>
                    <a:pt x="85" y="91"/>
                  </a:lnTo>
                  <a:lnTo>
                    <a:pt x="71" y="103"/>
                  </a:lnTo>
                  <a:lnTo>
                    <a:pt x="56" y="115"/>
                  </a:lnTo>
                  <a:lnTo>
                    <a:pt x="42" y="127"/>
                  </a:lnTo>
                  <a:lnTo>
                    <a:pt x="27" y="139"/>
                  </a:lnTo>
                  <a:lnTo>
                    <a:pt x="14" y="151"/>
                  </a:lnTo>
                  <a:lnTo>
                    <a:pt x="0" y="163"/>
                  </a:lnTo>
                  <a:lnTo>
                    <a:pt x="47" y="16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2569" y="3148"/>
              <a:ext cx="229" cy="56"/>
            </a:xfrm>
            <a:custGeom>
              <a:avLst/>
              <a:gdLst/>
              <a:ahLst/>
              <a:cxnLst/>
              <a:rect l="l" t="t" r="r" b="b"/>
              <a:pathLst>
                <a:path w="229" h="56" extrusionOk="0">
                  <a:moveTo>
                    <a:pt x="220" y="0"/>
                  </a:moveTo>
                  <a:lnTo>
                    <a:pt x="220" y="0"/>
                  </a:lnTo>
                  <a:lnTo>
                    <a:pt x="213" y="15"/>
                  </a:lnTo>
                  <a:lnTo>
                    <a:pt x="204" y="27"/>
                  </a:lnTo>
                  <a:lnTo>
                    <a:pt x="193" y="34"/>
                  </a:lnTo>
                  <a:lnTo>
                    <a:pt x="180" y="38"/>
                  </a:lnTo>
                  <a:lnTo>
                    <a:pt x="167" y="43"/>
                  </a:lnTo>
                  <a:lnTo>
                    <a:pt x="151" y="46"/>
                  </a:lnTo>
                  <a:lnTo>
                    <a:pt x="136" y="48"/>
                  </a:lnTo>
                  <a:lnTo>
                    <a:pt x="119" y="46"/>
                  </a:lnTo>
                  <a:lnTo>
                    <a:pt x="102" y="46"/>
                  </a:lnTo>
                  <a:lnTo>
                    <a:pt x="86" y="43"/>
                  </a:lnTo>
                  <a:lnTo>
                    <a:pt x="69" y="38"/>
                  </a:lnTo>
                  <a:lnTo>
                    <a:pt x="53" y="34"/>
                  </a:lnTo>
                  <a:lnTo>
                    <a:pt x="38" y="32"/>
                  </a:lnTo>
                  <a:lnTo>
                    <a:pt x="24" y="27"/>
                  </a:lnTo>
                  <a:lnTo>
                    <a:pt x="11" y="22"/>
                  </a:lnTo>
                  <a:lnTo>
                    <a:pt x="0" y="17"/>
                  </a:lnTo>
                  <a:lnTo>
                    <a:pt x="0" y="27"/>
                  </a:lnTo>
                  <a:lnTo>
                    <a:pt x="11" y="29"/>
                  </a:lnTo>
                  <a:lnTo>
                    <a:pt x="22" y="34"/>
                  </a:lnTo>
                  <a:lnTo>
                    <a:pt x="35" y="38"/>
                  </a:lnTo>
                  <a:lnTo>
                    <a:pt x="51" y="43"/>
                  </a:lnTo>
                  <a:lnTo>
                    <a:pt x="66" y="46"/>
                  </a:lnTo>
                  <a:lnTo>
                    <a:pt x="85" y="50"/>
                  </a:lnTo>
                  <a:lnTo>
                    <a:pt x="102" y="53"/>
                  </a:lnTo>
                  <a:lnTo>
                    <a:pt x="119" y="55"/>
                  </a:lnTo>
                  <a:lnTo>
                    <a:pt x="136" y="55"/>
                  </a:lnTo>
                  <a:lnTo>
                    <a:pt x="151" y="55"/>
                  </a:lnTo>
                  <a:lnTo>
                    <a:pt x="169" y="53"/>
                  </a:lnTo>
                  <a:lnTo>
                    <a:pt x="182" y="48"/>
                  </a:lnTo>
                  <a:lnTo>
                    <a:pt x="198" y="41"/>
                  </a:lnTo>
                  <a:lnTo>
                    <a:pt x="209" y="32"/>
                  </a:lnTo>
                  <a:lnTo>
                    <a:pt x="220" y="20"/>
                  </a:lnTo>
                  <a:lnTo>
                    <a:pt x="228" y="5"/>
                  </a:lnTo>
                  <a:lnTo>
                    <a:pt x="22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2693" y="3005"/>
              <a:ext cx="110" cy="149"/>
            </a:xfrm>
            <a:custGeom>
              <a:avLst/>
              <a:gdLst/>
              <a:ahLst/>
              <a:cxnLst/>
              <a:rect l="l" t="t" r="r" b="b"/>
              <a:pathLst>
                <a:path w="110" h="149" extrusionOk="0">
                  <a:moveTo>
                    <a:pt x="0" y="7"/>
                  </a:moveTo>
                  <a:lnTo>
                    <a:pt x="16" y="19"/>
                  </a:lnTo>
                  <a:lnTo>
                    <a:pt x="33" y="34"/>
                  </a:lnTo>
                  <a:lnTo>
                    <a:pt x="53" y="48"/>
                  </a:lnTo>
                  <a:lnTo>
                    <a:pt x="71" y="65"/>
                  </a:lnTo>
                  <a:lnTo>
                    <a:pt x="87" y="81"/>
                  </a:lnTo>
                  <a:lnTo>
                    <a:pt x="98" y="100"/>
                  </a:lnTo>
                  <a:lnTo>
                    <a:pt x="100" y="122"/>
                  </a:lnTo>
                  <a:lnTo>
                    <a:pt x="96" y="143"/>
                  </a:lnTo>
                  <a:lnTo>
                    <a:pt x="104" y="148"/>
                  </a:lnTo>
                  <a:lnTo>
                    <a:pt x="109" y="122"/>
                  </a:lnTo>
                  <a:lnTo>
                    <a:pt x="104" y="98"/>
                  </a:lnTo>
                  <a:lnTo>
                    <a:pt x="94" y="77"/>
                  </a:lnTo>
                  <a:lnTo>
                    <a:pt x="75" y="60"/>
                  </a:lnTo>
                  <a:lnTo>
                    <a:pt x="58" y="43"/>
                  </a:lnTo>
                  <a:lnTo>
                    <a:pt x="38" y="28"/>
                  </a:lnTo>
                  <a:lnTo>
                    <a:pt x="20" y="14"/>
                  </a:lnTo>
                  <a:lnTo>
                    <a:pt x="7" y="0"/>
                  </a:lnTo>
                  <a:lnTo>
                    <a:pt x="0" y="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2760" y="3048"/>
              <a:ext cx="43" cy="35"/>
            </a:xfrm>
            <a:custGeom>
              <a:avLst/>
              <a:gdLst/>
              <a:ahLst/>
              <a:cxnLst/>
              <a:rect l="l" t="t" r="r" b="b"/>
              <a:pathLst>
                <a:path w="43" h="35" extrusionOk="0">
                  <a:moveTo>
                    <a:pt x="0" y="19"/>
                  </a:moveTo>
                  <a:lnTo>
                    <a:pt x="11" y="28"/>
                  </a:lnTo>
                  <a:lnTo>
                    <a:pt x="20" y="34"/>
                  </a:lnTo>
                  <a:lnTo>
                    <a:pt x="29" y="34"/>
                  </a:lnTo>
                  <a:lnTo>
                    <a:pt x="35" y="31"/>
                  </a:lnTo>
                  <a:lnTo>
                    <a:pt x="42" y="24"/>
                  </a:lnTo>
                  <a:lnTo>
                    <a:pt x="42" y="17"/>
                  </a:lnTo>
                  <a:lnTo>
                    <a:pt x="42" y="7"/>
                  </a:lnTo>
                  <a:lnTo>
                    <a:pt x="39" y="0"/>
                  </a:lnTo>
                  <a:lnTo>
                    <a:pt x="33" y="5"/>
                  </a:lnTo>
                  <a:lnTo>
                    <a:pt x="35" y="9"/>
                  </a:lnTo>
                  <a:lnTo>
                    <a:pt x="35" y="17"/>
                  </a:lnTo>
                  <a:lnTo>
                    <a:pt x="33" y="22"/>
                  </a:lnTo>
                  <a:lnTo>
                    <a:pt x="31" y="22"/>
                  </a:lnTo>
                  <a:lnTo>
                    <a:pt x="27" y="24"/>
                  </a:lnTo>
                  <a:lnTo>
                    <a:pt x="22" y="24"/>
                  </a:lnTo>
                  <a:lnTo>
                    <a:pt x="16" y="22"/>
                  </a:lnTo>
                  <a:lnTo>
                    <a:pt x="7" y="14"/>
                  </a:lnTo>
                  <a:lnTo>
                    <a:pt x="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2828" y="3039"/>
              <a:ext cx="37" cy="38"/>
            </a:xfrm>
            <a:custGeom>
              <a:avLst/>
              <a:gdLst/>
              <a:ahLst/>
              <a:cxnLst/>
              <a:rect l="l" t="t" r="r" b="b"/>
              <a:pathLst>
                <a:path w="37" h="38" extrusionOk="0">
                  <a:moveTo>
                    <a:pt x="9" y="0"/>
                  </a:moveTo>
                  <a:lnTo>
                    <a:pt x="3" y="6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7" y="33"/>
                  </a:lnTo>
                  <a:lnTo>
                    <a:pt x="12" y="37"/>
                  </a:lnTo>
                  <a:lnTo>
                    <a:pt x="19" y="37"/>
                  </a:lnTo>
                  <a:lnTo>
                    <a:pt x="27" y="37"/>
                  </a:lnTo>
                  <a:lnTo>
                    <a:pt x="36" y="31"/>
                  </a:lnTo>
                  <a:lnTo>
                    <a:pt x="32" y="26"/>
                  </a:lnTo>
                  <a:lnTo>
                    <a:pt x="25" y="31"/>
                  </a:lnTo>
                  <a:lnTo>
                    <a:pt x="19" y="31"/>
                  </a:lnTo>
                  <a:lnTo>
                    <a:pt x="14" y="31"/>
                  </a:lnTo>
                  <a:lnTo>
                    <a:pt x="12" y="28"/>
                  </a:lnTo>
                  <a:lnTo>
                    <a:pt x="9" y="23"/>
                  </a:lnTo>
                  <a:lnTo>
                    <a:pt x="9" y="18"/>
                  </a:lnTo>
                  <a:lnTo>
                    <a:pt x="12" y="11"/>
                  </a:lnTo>
                  <a:lnTo>
                    <a:pt x="14" y="2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2833" y="3148"/>
              <a:ext cx="230" cy="56"/>
            </a:xfrm>
            <a:custGeom>
              <a:avLst/>
              <a:gdLst/>
              <a:ahLst/>
              <a:cxnLst/>
              <a:rect l="l" t="t" r="r" b="b"/>
              <a:pathLst>
                <a:path w="230" h="56" extrusionOk="0">
                  <a:moveTo>
                    <a:pt x="0" y="5"/>
                  </a:moveTo>
                  <a:lnTo>
                    <a:pt x="0" y="5"/>
                  </a:lnTo>
                  <a:lnTo>
                    <a:pt x="7" y="20"/>
                  </a:lnTo>
                  <a:lnTo>
                    <a:pt x="18" y="32"/>
                  </a:lnTo>
                  <a:lnTo>
                    <a:pt x="29" y="41"/>
                  </a:lnTo>
                  <a:lnTo>
                    <a:pt x="45" y="48"/>
                  </a:lnTo>
                  <a:lnTo>
                    <a:pt x="58" y="53"/>
                  </a:lnTo>
                  <a:lnTo>
                    <a:pt x="76" y="55"/>
                  </a:lnTo>
                  <a:lnTo>
                    <a:pt x="91" y="55"/>
                  </a:lnTo>
                  <a:lnTo>
                    <a:pt x="109" y="55"/>
                  </a:lnTo>
                  <a:lnTo>
                    <a:pt x="127" y="53"/>
                  </a:lnTo>
                  <a:lnTo>
                    <a:pt x="142" y="50"/>
                  </a:lnTo>
                  <a:lnTo>
                    <a:pt x="160" y="46"/>
                  </a:lnTo>
                  <a:lnTo>
                    <a:pt x="176" y="43"/>
                  </a:lnTo>
                  <a:lnTo>
                    <a:pt x="191" y="38"/>
                  </a:lnTo>
                  <a:lnTo>
                    <a:pt x="205" y="34"/>
                  </a:lnTo>
                  <a:lnTo>
                    <a:pt x="218" y="29"/>
                  </a:lnTo>
                  <a:lnTo>
                    <a:pt x="229" y="27"/>
                  </a:lnTo>
                  <a:lnTo>
                    <a:pt x="227" y="17"/>
                  </a:lnTo>
                  <a:lnTo>
                    <a:pt x="215" y="22"/>
                  </a:lnTo>
                  <a:lnTo>
                    <a:pt x="202" y="27"/>
                  </a:lnTo>
                  <a:lnTo>
                    <a:pt x="189" y="32"/>
                  </a:lnTo>
                  <a:lnTo>
                    <a:pt x="173" y="34"/>
                  </a:lnTo>
                  <a:lnTo>
                    <a:pt x="157" y="38"/>
                  </a:lnTo>
                  <a:lnTo>
                    <a:pt x="142" y="43"/>
                  </a:lnTo>
                  <a:lnTo>
                    <a:pt x="127" y="46"/>
                  </a:lnTo>
                  <a:lnTo>
                    <a:pt x="109" y="46"/>
                  </a:lnTo>
                  <a:lnTo>
                    <a:pt x="91" y="48"/>
                  </a:lnTo>
                  <a:lnTo>
                    <a:pt x="76" y="46"/>
                  </a:lnTo>
                  <a:lnTo>
                    <a:pt x="60" y="43"/>
                  </a:lnTo>
                  <a:lnTo>
                    <a:pt x="46" y="38"/>
                  </a:lnTo>
                  <a:lnTo>
                    <a:pt x="33" y="34"/>
                  </a:lnTo>
                  <a:lnTo>
                    <a:pt x="22" y="27"/>
                  </a:lnTo>
                  <a:lnTo>
                    <a:pt x="14" y="15"/>
                  </a:lnTo>
                  <a:lnTo>
                    <a:pt x="7" y="0"/>
                  </a:lnTo>
                  <a:lnTo>
                    <a:pt x="0" y="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2828" y="3005"/>
              <a:ext cx="108" cy="149"/>
            </a:xfrm>
            <a:custGeom>
              <a:avLst/>
              <a:gdLst/>
              <a:ahLst/>
              <a:cxnLst/>
              <a:rect l="l" t="t" r="r" b="b"/>
              <a:pathLst>
                <a:path w="108" h="149" extrusionOk="0">
                  <a:moveTo>
                    <a:pt x="103" y="0"/>
                  </a:moveTo>
                  <a:lnTo>
                    <a:pt x="87" y="14"/>
                  </a:lnTo>
                  <a:lnTo>
                    <a:pt x="70" y="28"/>
                  </a:lnTo>
                  <a:lnTo>
                    <a:pt x="50" y="43"/>
                  </a:lnTo>
                  <a:lnTo>
                    <a:pt x="32" y="60"/>
                  </a:lnTo>
                  <a:lnTo>
                    <a:pt x="16" y="77"/>
                  </a:lnTo>
                  <a:lnTo>
                    <a:pt x="3" y="98"/>
                  </a:lnTo>
                  <a:lnTo>
                    <a:pt x="0" y="122"/>
                  </a:lnTo>
                  <a:lnTo>
                    <a:pt x="5" y="148"/>
                  </a:lnTo>
                  <a:lnTo>
                    <a:pt x="12" y="143"/>
                  </a:lnTo>
                  <a:lnTo>
                    <a:pt x="7" y="122"/>
                  </a:lnTo>
                  <a:lnTo>
                    <a:pt x="12" y="100"/>
                  </a:lnTo>
                  <a:lnTo>
                    <a:pt x="21" y="81"/>
                  </a:lnTo>
                  <a:lnTo>
                    <a:pt x="36" y="65"/>
                  </a:lnTo>
                  <a:lnTo>
                    <a:pt x="54" y="48"/>
                  </a:lnTo>
                  <a:lnTo>
                    <a:pt x="74" y="34"/>
                  </a:lnTo>
                  <a:lnTo>
                    <a:pt x="92" y="19"/>
                  </a:lnTo>
                  <a:lnTo>
                    <a:pt x="107" y="7"/>
                  </a:lnTo>
                  <a:lnTo>
                    <a:pt x="103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2660" y="2196"/>
              <a:ext cx="32" cy="44"/>
            </a:xfrm>
            <a:custGeom>
              <a:avLst/>
              <a:gdLst/>
              <a:ahLst/>
              <a:cxnLst/>
              <a:rect l="l" t="t" r="r" b="b"/>
              <a:pathLst>
                <a:path w="32" h="44" extrusionOk="0">
                  <a:moveTo>
                    <a:pt x="7" y="43"/>
                  </a:moveTo>
                  <a:lnTo>
                    <a:pt x="7" y="43"/>
                  </a:lnTo>
                  <a:lnTo>
                    <a:pt x="9" y="39"/>
                  </a:lnTo>
                  <a:lnTo>
                    <a:pt x="11" y="31"/>
                  </a:lnTo>
                  <a:lnTo>
                    <a:pt x="13" y="26"/>
                  </a:lnTo>
                  <a:lnTo>
                    <a:pt x="13" y="22"/>
                  </a:lnTo>
                  <a:lnTo>
                    <a:pt x="18" y="17"/>
                  </a:lnTo>
                  <a:lnTo>
                    <a:pt x="22" y="12"/>
                  </a:lnTo>
                  <a:lnTo>
                    <a:pt x="26" y="10"/>
                  </a:lnTo>
                  <a:lnTo>
                    <a:pt x="31" y="7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5" y="7"/>
                  </a:lnTo>
                  <a:lnTo>
                    <a:pt x="13" y="12"/>
                  </a:lnTo>
                  <a:lnTo>
                    <a:pt x="9" y="17"/>
                  </a:lnTo>
                  <a:lnTo>
                    <a:pt x="4" y="24"/>
                  </a:lnTo>
                  <a:lnTo>
                    <a:pt x="2" y="29"/>
                  </a:lnTo>
                  <a:lnTo>
                    <a:pt x="2" y="36"/>
                  </a:lnTo>
                  <a:lnTo>
                    <a:pt x="0" y="41"/>
                  </a:lnTo>
                  <a:lnTo>
                    <a:pt x="7" y="4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42" name="Google Shape;242;p17"/>
            <p:cNvSpPr/>
            <p:nvPr/>
          </p:nvSpPr>
          <p:spPr>
            <a:xfrm>
              <a:off x="2654" y="2237"/>
              <a:ext cx="27" cy="221"/>
            </a:xfrm>
            <a:custGeom>
              <a:avLst/>
              <a:gdLst/>
              <a:ahLst/>
              <a:cxnLst/>
              <a:rect l="l" t="t" r="r" b="b"/>
              <a:pathLst>
                <a:path w="27" h="221" extrusionOk="0">
                  <a:moveTo>
                    <a:pt x="26" y="220"/>
                  </a:moveTo>
                  <a:lnTo>
                    <a:pt x="26" y="220"/>
                  </a:lnTo>
                  <a:lnTo>
                    <a:pt x="24" y="208"/>
                  </a:lnTo>
                  <a:lnTo>
                    <a:pt x="21" y="196"/>
                  </a:lnTo>
                  <a:lnTo>
                    <a:pt x="19" y="184"/>
                  </a:lnTo>
                  <a:lnTo>
                    <a:pt x="17" y="169"/>
                  </a:lnTo>
                  <a:lnTo>
                    <a:pt x="15" y="155"/>
                  </a:lnTo>
                  <a:lnTo>
                    <a:pt x="13" y="139"/>
                  </a:lnTo>
                  <a:lnTo>
                    <a:pt x="13" y="124"/>
                  </a:lnTo>
                  <a:lnTo>
                    <a:pt x="10" y="108"/>
                  </a:lnTo>
                  <a:lnTo>
                    <a:pt x="8" y="93"/>
                  </a:lnTo>
                  <a:lnTo>
                    <a:pt x="8" y="79"/>
                  </a:lnTo>
                  <a:lnTo>
                    <a:pt x="6" y="62"/>
                  </a:lnTo>
                  <a:lnTo>
                    <a:pt x="6" y="48"/>
                  </a:lnTo>
                  <a:lnTo>
                    <a:pt x="8" y="36"/>
                  </a:lnTo>
                  <a:lnTo>
                    <a:pt x="8" y="24"/>
                  </a:lnTo>
                  <a:lnTo>
                    <a:pt x="10" y="12"/>
                  </a:lnTo>
                  <a:lnTo>
                    <a:pt x="13" y="2"/>
                  </a:lnTo>
                  <a:lnTo>
                    <a:pt x="6" y="0"/>
                  </a:lnTo>
                  <a:lnTo>
                    <a:pt x="1" y="12"/>
                  </a:lnTo>
                  <a:lnTo>
                    <a:pt x="1" y="21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0" y="62"/>
                  </a:lnTo>
                  <a:lnTo>
                    <a:pt x="0" y="79"/>
                  </a:lnTo>
                  <a:lnTo>
                    <a:pt x="1" y="93"/>
                  </a:lnTo>
                  <a:lnTo>
                    <a:pt x="1" y="110"/>
                  </a:lnTo>
                  <a:lnTo>
                    <a:pt x="4" y="126"/>
                  </a:lnTo>
                  <a:lnTo>
                    <a:pt x="6" y="141"/>
                  </a:lnTo>
                  <a:lnTo>
                    <a:pt x="8" y="155"/>
                  </a:lnTo>
                  <a:lnTo>
                    <a:pt x="10" y="172"/>
                  </a:lnTo>
                  <a:lnTo>
                    <a:pt x="13" y="184"/>
                  </a:lnTo>
                  <a:lnTo>
                    <a:pt x="15" y="198"/>
                  </a:lnTo>
                  <a:lnTo>
                    <a:pt x="17" y="211"/>
                  </a:lnTo>
                  <a:lnTo>
                    <a:pt x="19" y="220"/>
                  </a:lnTo>
                  <a:lnTo>
                    <a:pt x="26" y="2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43" name="Google Shape;243;p17"/>
            <p:cNvSpPr/>
            <p:nvPr/>
          </p:nvSpPr>
          <p:spPr>
            <a:xfrm>
              <a:off x="2673" y="2457"/>
              <a:ext cx="17" cy="348"/>
            </a:xfrm>
            <a:custGeom>
              <a:avLst/>
              <a:gdLst/>
              <a:ahLst/>
              <a:cxnLst/>
              <a:rect l="l" t="t" r="r" b="b"/>
              <a:pathLst>
                <a:path w="17" h="348" extrusionOk="0">
                  <a:moveTo>
                    <a:pt x="16" y="347"/>
                  </a:moveTo>
                  <a:lnTo>
                    <a:pt x="16" y="347"/>
                  </a:lnTo>
                  <a:lnTo>
                    <a:pt x="11" y="326"/>
                  </a:lnTo>
                  <a:lnTo>
                    <a:pt x="9" y="307"/>
                  </a:lnTo>
                  <a:lnTo>
                    <a:pt x="9" y="285"/>
                  </a:lnTo>
                  <a:lnTo>
                    <a:pt x="9" y="264"/>
                  </a:lnTo>
                  <a:lnTo>
                    <a:pt x="9" y="242"/>
                  </a:lnTo>
                  <a:lnTo>
                    <a:pt x="9" y="221"/>
                  </a:lnTo>
                  <a:lnTo>
                    <a:pt x="9" y="196"/>
                  </a:lnTo>
                  <a:lnTo>
                    <a:pt x="11" y="174"/>
                  </a:lnTo>
                  <a:lnTo>
                    <a:pt x="11" y="153"/>
                  </a:lnTo>
                  <a:lnTo>
                    <a:pt x="13" y="129"/>
                  </a:lnTo>
                  <a:lnTo>
                    <a:pt x="13" y="108"/>
                  </a:lnTo>
                  <a:lnTo>
                    <a:pt x="13" y="86"/>
                  </a:lnTo>
                  <a:lnTo>
                    <a:pt x="13" y="65"/>
                  </a:lnTo>
                  <a:lnTo>
                    <a:pt x="11" y="43"/>
                  </a:lnTo>
                  <a:lnTo>
                    <a:pt x="9" y="19"/>
                  </a:lnTo>
                  <a:lnTo>
                    <a:pt x="7" y="0"/>
                  </a:lnTo>
                  <a:lnTo>
                    <a:pt x="0" y="0"/>
                  </a:lnTo>
                  <a:lnTo>
                    <a:pt x="2" y="21"/>
                  </a:lnTo>
                  <a:lnTo>
                    <a:pt x="5" y="43"/>
                  </a:lnTo>
                  <a:lnTo>
                    <a:pt x="7" y="65"/>
                  </a:lnTo>
                  <a:lnTo>
                    <a:pt x="7" y="86"/>
                  </a:lnTo>
                  <a:lnTo>
                    <a:pt x="7" y="108"/>
                  </a:lnTo>
                  <a:lnTo>
                    <a:pt x="5" y="129"/>
                  </a:lnTo>
                  <a:lnTo>
                    <a:pt x="5" y="153"/>
                  </a:lnTo>
                  <a:lnTo>
                    <a:pt x="5" y="174"/>
                  </a:lnTo>
                  <a:lnTo>
                    <a:pt x="2" y="196"/>
                  </a:lnTo>
                  <a:lnTo>
                    <a:pt x="2" y="221"/>
                  </a:lnTo>
                  <a:lnTo>
                    <a:pt x="0" y="242"/>
                  </a:lnTo>
                  <a:lnTo>
                    <a:pt x="0" y="264"/>
                  </a:lnTo>
                  <a:lnTo>
                    <a:pt x="0" y="285"/>
                  </a:lnTo>
                  <a:lnTo>
                    <a:pt x="2" y="307"/>
                  </a:lnTo>
                  <a:lnTo>
                    <a:pt x="5" y="328"/>
                  </a:lnTo>
                  <a:lnTo>
                    <a:pt x="9" y="347"/>
                  </a:lnTo>
                  <a:lnTo>
                    <a:pt x="16" y="34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2675" y="2804"/>
              <a:ext cx="17" cy="127"/>
            </a:xfrm>
            <a:custGeom>
              <a:avLst/>
              <a:gdLst/>
              <a:ahLst/>
              <a:cxnLst/>
              <a:rect l="l" t="t" r="r" b="b"/>
              <a:pathLst>
                <a:path w="17" h="127" extrusionOk="0">
                  <a:moveTo>
                    <a:pt x="13" y="122"/>
                  </a:moveTo>
                  <a:lnTo>
                    <a:pt x="9" y="110"/>
                  </a:lnTo>
                  <a:lnTo>
                    <a:pt x="7" y="96"/>
                  </a:lnTo>
                  <a:lnTo>
                    <a:pt x="7" y="79"/>
                  </a:lnTo>
                  <a:lnTo>
                    <a:pt x="9" y="65"/>
                  </a:lnTo>
                  <a:lnTo>
                    <a:pt x="13" y="45"/>
                  </a:lnTo>
                  <a:lnTo>
                    <a:pt x="13" y="28"/>
                  </a:lnTo>
                  <a:lnTo>
                    <a:pt x="16" y="14"/>
                  </a:lnTo>
                  <a:lnTo>
                    <a:pt x="13" y="0"/>
                  </a:lnTo>
                  <a:lnTo>
                    <a:pt x="7" y="0"/>
                  </a:lnTo>
                  <a:lnTo>
                    <a:pt x="7" y="14"/>
                  </a:lnTo>
                  <a:lnTo>
                    <a:pt x="7" y="28"/>
                  </a:lnTo>
                  <a:lnTo>
                    <a:pt x="5" y="45"/>
                  </a:lnTo>
                  <a:lnTo>
                    <a:pt x="3" y="62"/>
                  </a:lnTo>
                  <a:lnTo>
                    <a:pt x="0" y="79"/>
                  </a:lnTo>
                  <a:lnTo>
                    <a:pt x="0" y="96"/>
                  </a:lnTo>
                  <a:lnTo>
                    <a:pt x="3" y="110"/>
                  </a:lnTo>
                  <a:lnTo>
                    <a:pt x="7" y="126"/>
                  </a:lnTo>
                  <a:lnTo>
                    <a:pt x="13" y="1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2989" y="2203"/>
              <a:ext cx="32" cy="318"/>
            </a:xfrm>
            <a:custGeom>
              <a:avLst/>
              <a:gdLst/>
              <a:ahLst/>
              <a:cxnLst/>
              <a:rect l="l" t="t" r="r" b="b"/>
              <a:pathLst>
                <a:path w="32" h="318" extrusionOk="0">
                  <a:moveTo>
                    <a:pt x="8" y="317"/>
                  </a:moveTo>
                  <a:lnTo>
                    <a:pt x="8" y="317"/>
                  </a:lnTo>
                  <a:lnTo>
                    <a:pt x="11" y="300"/>
                  </a:lnTo>
                  <a:lnTo>
                    <a:pt x="13" y="280"/>
                  </a:lnTo>
                  <a:lnTo>
                    <a:pt x="17" y="261"/>
                  </a:lnTo>
                  <a:lnTo>
                    <a:pt x="20" y="242"/>
                  </a:lnTo>
                  <a:lnTo>
                    <a:pt x="24" y="220"/>
                  </a:lnTo>
                  <a:lnTo>
                    <a:pt x="26" y="201"/>
                  </a:lnTo>
                  <a:lnTo>
                    <a:pt x="29" y="177"/>
                  </a:lnTo>
                  <a:lnTo>
                    <a:pt x="31" y="156"/>
                  </a:lnTo>
                  <a:lnTo>
                    <a:pt x="31" y="136"/>
                  </a:lnTo>
                  <a:lnTo>
                    <a:pt x="31" y="115"/>
                  </a:lnTo>
                  <a:lnTo>
                    <a:pt x="31" y="96"/>
                  </a:lnTo>
                  <a:lnTo>
                    <a:pt x="31" y="74"/>
                  </a:lnTo>
                  <a:lnTo>
                    <a:pt x="29" y="55"/>
                  </a:lnTo>
                  <a:lnTo>
                    <a:pt x="26" y="36"/>
                  </a:lnTo>
                  <a:lnTo>
                    <a:pt x="21" y="17"/>
                  </a:lnTo>
                  <a:lnTo>
                    <a:pt x="17" y="0"/>
                  </a:lnTo>
                  <a:lnTo>
                    <a:pt x="8" y="3"/>
                  </a:lnTo>
                  <a:lnTo>
                    <a:pt x="15" y="19"/>
                  </a:lnTo>
                  <a:lnTo>
                    <a:pt x="17" y="39"/>
                  </a:lnTo>
                  <a:lnTo>
                    <a:pt x="21" y="58"/>
                  </a:lnTo>
                  <a:lnTo>
                    <a:pt x="24" y="74"/>
                  </a:lnTo>
                  <a:lnTo>
                    <a:pt x="24" y="96"/>
                  </a:lnTo>
                  <a:lnTo>
                    <a:pt x="24" y="115"/>
                  </a:lnTo>
                  <a:lnTo>
                    <a:pt x="24" y="136"/>
                  </a:lnTo>
                  <a:lnTo>
                    <a:pt x="24" y="156"/>
                  </a:lnTo>
                  <a:lnTo>
                    <a:pt x="21" y="177"/>
                  </a:lnTo>
                  <a:lnTo>
                    <a:pt x="17" y="199"/>
                  </a:lnTo>
                  <a:lnTo>
                    <a:pt x="15" y="218"/>
                  </a:lnTo>
                  <a:lnTo>
                    <a:pt x="13" y="240"/>
                  </a:lnTo>
                  <a:lnTo>
                    <a:pt x="11" y="258"/>
                  </a:lnTo>
                  <a:lnTo>
                    <a:pt x="7" y="278"/>
                  </a:lnTo>
                  <a:lnTo>
                    <a:pt x="4" y="297"/>
                  </a:lnTo>
                  <a:lnTo>
                    <a:pt x="0" y="314"/>
                  </a:lnTo>
                  <a:lnTo>
                    <a:pt x="8" y="3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2975" y="2517"/>
              <a:ext cx="23" cy="359"/>
            </a:xfrm>
            <a:custGeom>
              <a:avLst/>
              <a:gdLst/>
              <a:ahLst/>
              <a:cxnLst/>
              <a:rect l="l" t="t" r="r" b="b"/>
              <a:pathLst>
                <a:path w="23" h="359" extrusionOk="0">
                  <a:moveTo>
                    <a:pt x="9" y="358"/>
                  </a:moveTo>
                  <a:lnTo>
                    <a:pt x="9" y="358"/>
                  </a:lnTo>
                  <a:lnTo>
                    <a:pt x="11" y="340"/>
                  </a:lnTo>
                  <a:lnTo>
                    <a:pt x="14" y="315"/>
                  </a:lnTo>
                  <a:lnTo>
                    <a:pt x="15" y="294"/>
                  </a:lnTo>
                  <a:lnTo>
                    <a:pt x="15" y="272"/>
                  </a:lnTo>
                  <a:lnTo>
                    <a:pt x="15" y="249"/>
                  </a:lnTo>
                  <a:lnTo>
                    <a:pt x="15" y="227"/>
                  </a:lnTo>
                  <a:lnTo>
                    <a:pt x="15" y="206"/>
                  </a:lnTo>
                  <a:lnTo>
                    <a:pt x="14" y="182"/>
                  </a:lnTo>
                  <a:lnTo>
                    <a:pt x="11" y="161"/>
                  </a:lnTo>
                  <a:lnTo>
                    <a:pt x="11" y="136"/>
                  </a:lnTo>
                  <a:lnTo>
                    <a:pt x="11" y="112"/>
                  </a:lnTo>
                  <a:lnTo>
                    <a:pt x="11" y="91"/>
                  </a:lnTo>
                  <a:lnTo>
                    <a:pt x="11" y="67"/>
                  </a:lnTo>
                  <a:lnTo>
                    <a:pt x="14" y="46"/>
                  </a:lnTo>
                  <a:lnTo>
                    <a:pt x="15" y="24"/>
                  </a:lnTo>
                  <a:lnTo>
                    <a:pt x="22" y="3"/>
                  </a:lnTo>
                  <a:lnTo>
                    <a:pt x="14" y="0"/>
                  </a:lnTo>
                  <a:lnTo>
                    <a:pt x="9" y="21"/>
                  </a:lnTo>
                  <a:lnTo>
                    <a:pt x="7" y="46"/>
                  </a:lnTo>
                  <a:lnTo>
                    <a:pt x="5" y="67"/>
                  </a:lnTo>
                  <a:lnTo>
                    <a:pt x="5" y="91"/>
                  </a:lnTo>
                  <a:lnTo>
                    <a:pt x="5" y="112"/>
                  </a:lnTo>
                  <a:lnTo>
                    <a:pt x="5" y="136"/>
                  </a:lnTo>
                  <a:lnTo>
                    <a:pt x="5" y="161"/>
                  </a:lnTo>
                  <a:lnTo>
                    <a:pt x="7" y="182"/>
                  </a:lnTo>
                  <a:lnTo>
                    <a:pt x="7" y="206"/>
                  </a:lnTo>
                  <a:lnTo>
                    <a:pt x="9" y="227"/>
                  </a:lnTo>
                  <a:lnTo>
                    <a:pt x="9" y="249"/>
                  </a:lnTo>
                  <a:lnTo>
                    <a:pt x="9" y="272"/>
                  </a:lnTo>
                  <a:lnTo>
                    <a:pt x="9" y="294"/>
                  </a:lnTo>
                  <a:lnTo>
                    <a:pt x="7" y="315"/>
                  </a:lnTo>
                  <a:lnTo>
                    <a:pt x="5" y="337"/>
                  </a:lnTo>
                  <a:lnTo>
                    <a:pt x="0" y="356"/>
                  </a:lnTo>
                  <a:lnTo>
                    <a:pt x="0" y="358"/>
                  </a:lnTo>
                  <a:lnTo>
                    <a:pt x="9" y="35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47" name="Google Shape;247;p17"/>
            <p:cNvSpPr/>
            <p:nvPr/>
          </p:nvSpPr>
          <p:spPr>
            <a:xfrm>
              <a:off x="2966" y="2875"/>
              <a:ext cx="19" cy="47"/>
            </a:xfrm>
            <a:custGeom>
              <a:avLst/>
              <a:gdLst/>
              <a:ahLst/>
              <a:cxnLst/>
              <a:rect l="l" t="t" r="r" b="b"/>
              <a:pathLst>
                <a:path w="19" h="47" extrusionOk="0">
                  <a:moveTo>
                    <a:pt x="0" y="39"/>
                  </a:moveTo>
                  <a:lnTo>
                    <a:pt x="7" y="46"/>
                  </a:lnTo>
                  <a:lnTo>
                    <a:pt x="9" y="39"/>
                  </a:lnTo>
                  <a:lnTo>
                    <a:pt x="12" y="34"/>
                  </a:lnTo>
                  <a:lnTo>
                    <a:pt x="14" y="27"/>
                  </a:lnTo>
                  <a:lnTo>
                    <a:pt x="14" y="20"/>
                  </a:lnTo>
                  <a:lnTo>
                    <a:pt x="16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10"/>
                  </a:lnTo>
                  <a:lnTo>
                    <a:pt x="7" y="18"/>
                  </a:lnTo>
                  <a:lnTo>
                    <a:pt x="5" y="27"/>
                  </a:lnTo>
                  <a:lnTo>
                    <a:pt x="2" y="32"/>
                  </a:lnTo>
                  <a:lnTo>
                    <a:pt x="2" y="39"/>
                  </a:lnTo>
                  <a:lnTo>
                    <a:pt x="7" y="39"/>
                  </a:lnTo>
                  <a:lnTo>
                    <a:pt x="0" y="3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2680" y="2232"/>
              <a:ext cx="317" cy="817"/>
            </a:xfrm>
            <a:custGeom>
              <a:avLst/>
              <a:gdLst/>
              <a:ahLst/>
              <a:cxnLst/>
              <a:rect l="l" t="t" r="r" b="b"/>
              <a:pathLst>
                <a:path w="317" h="817" extrusionOk="0">
                  <a:moveTo>
                    <a:pt x="18" y="0"/>
                  </a:moveTo>
                  <a:lnTo>
                    <a:pt x="18" y="0"/>
                  </a:lnTo>
                  <a:lnTo>
                    <a:pt x="16" y="5"/>
                  </a:lnTo>
                  <a:lnTo>
                    <a:pt x="13" y="10"/>
                  </a:lnTo>
                  <a:lnTo>
                    <a:pt x="11" y="17"/>
                  </a:lnTo>
                  <a:lnTo>
                    <a:pt x="6" y="21"/>
                  </a:lnTo>
                  <a:lnTo>
                    <a:pt x="4" y="31"/>
                  </a:lnTo>
                  <a:lnTo>
                    <a:pt x="2" y="41"/>
                  </a:lnTo>
                  <a:lnTo>
                    <a:pt x="0" y="53"/>
                  </a:lnTo>
                  <a:lnTo>
                    <a:pt x="2" y="67"/>
                  </a:lnTo>
                  <a:lnTo>
                    <a:pt x="4" y="72"/>
                  </a:lnTo>
                  <a:lnTo>
                    <a:pt x="8" y="79"/>
                  </a:lnTo>
                  <a:lnTo>
                    <a:pt x="8" y="84"/>
                  </a:lnTo>
                  <a:lnTo>
                    <a:pt x="8" y="91"/>
                  </a:lnTo>
                  <a:lnTo>
                    <a:pt x="8" y="98"/>
                  </a:lnTo>
                  <a:lnTo>
                    <a:pt x="8" y="103"/>
                  </a:lnTo>
                  <a:lnTo>
                    <a:pt x="6" y="107"/>
                  </a:lnTo>
                  <a:lnTo>
                    <a:pt x="4" y="110"/>
                  </a:lnTo>
                  <a:lnTo>
                    <a:pt x="2" y="117"/>
                  </a:lnTo>
                  <a:lnTo>
                    <a:pt x="0" y="125"/>
                  </a:lnTo>
                  <a:lnTo>
                    <a:pt x="0" y="129"/>
                  </a:lnTo>
                  <a:lnTo>
                    <a:pt x="0" y="134"/>
                  </a:lnTo>
                  <a:lnTo>
                    <a:pt x="2" y="139"/>
                  </a:lnTo>
                  <a:lnTo>
                    <a:pt x="4" y="144"/>
                  </a:lnTo>
                  <a:lnTo>
                    <a:pt x="8" y="148"/>
                  </a:lnTo>
                  <a:lnTo>
                    <a:pt x="11" y="153"/>
                  </a:lnTo>
                  <a:lnTo>
                    <a:pt x="13" y="156"/>
                  </a:lnTo>
                  <a:lnTo>
                    <a:pt x="16" y="160"/>
                  </a:lnTo>
                  <a:lnTo>
                    <a:pt x="18" y="168"/>
                  </a:lnTo>
                  <a:lnTo>
                    <a:pt x="18" y="172"/>
                  </a:lnTo>
                  <a:lnTo>
                    <a:pt x="18" y="179"/>
                  </a:lnTo>
                  <a:lnTo>
                    <a:pt x="16" y="184"/>
                  </a:lnTo>
                  <a:lnTo>
                    <a:pt x="16" y="189"/>
                  </a:lnTo>
                  <a:lnTo>
                    <a:pt x="13" y="194"/>
                  </a:lnTo>
                  <a:lnTo>
                    <a:pt x="11" y="199"/>
                  </a:lnTo>
                  <a:lnTo>
                    <a:pt x="8" y="206"/>
                  </a:lnTo>
                  <a:lnTo>
                    <a:pt x="8" y="213"/>
                  </a:lnTo>
                  <a:lnTo>
                    <a:pt x="11" y="218"/>
                  </a:lnTo>
                  <a:lnTo>
                    <a:pt x="13" y="225"/>
                  </a:lnTo>
                  <a:lnTo>
                    <a:pt x="16" y="229"/>
                  </a:lnTo>
                  <a:lnTo>
                    <a:pt x="18" y="234"/>
                  </a:lnTo>
                  <a:lnTo>
                    <a:pt x="22" y="239"/>
                  </a:lnTo>
                  <a:lnTo>
                    <a:pt x="25" y="244"/>
                  </a:lnTo>
                  <a:lnTo>
                    <a:pt x="26" y="249"/>
                  </a:lnTo>
                  <a:lnTo>
                    <a:pt x="29" y="254"/>
                  </a:lnTo>
                  <a:lnTo>
                    <a:pt x="31" y="258"/>
                  </a:lnTo>
                  <a:lnTo>
                    <a:pt x="31" y="261"/>
                  </a:lnTo>
                  <a:lnTo>
                    <a:pt x="29" y="265"/>
                  </a:lnTo>
                  <a:lnTo>
                    <a:pt x="29" y="271"/>
                  </a:lnTo>
                  <a:lnTo>
                    <a:pt x="26" y="276"/>
                  </a:lnTo>
                  <a:lnTo>
                    <a:pt x="25" y="283"/>
                  </a:lnTo>
                  <a:lnTo>
                    <a:pt x="22" y="290"/>
                  </a:lnTo>
                  <a:lnTo>
                    <a:pt x="22" y="294"/>
                  </a:lnTo>
                  <a:lnTo>
                    <a:pt x="25" y="299"/>
                  </a:lnTo>
                  <a:lnTo>
                    <a:pt x="25" y="306"/>
                  </a:lnTo>
                  <a:lnTo>
                    <a:pt x="26" y="309"/>
                  </a:lnTo>
                  <a:lnTo>
                    <a:pt x="31" y="314"/>
                  </a:lnTo>
                  <a:lnTo>
                    <a:pt x="33" y="319"/>
                  </a:lnTo>
                  <a:lnTo>
                    <a:pt x="36" y="323"/>
                  </a:lnTo>
                  <a:lnTo>
                    <a:pt x="37" y="328"/>
                  </a:lnTo>
                  <a:lnTo>
                    <a:pt x="40" y="331"/>
                  </a:lnTo>
                  <a:lnTo>
                    <a:pt x="40" y="335"/>
                  </a:lnTo>
                  <a:lnTo>
                    <a:pt x="40" y="340"/>
                  </a:lnTo>
                  <a:lnTo>
                    <a:pt x="37" y="345"/>
                  </a:lnTo>
                  <a:lnTo>
                    <a:pt x="36" y="348"/>
                  </a:lnTo>
                  <a:lnTo>
                    <a:pt x="36" y="352"/>
                  </a:lnTo>
                  <a:lnTo>
                    <a:pt x="31" y="357"/>
                  </a:lnTo>
                  <a:lnTo>
                    <a:pt x="31" y="364"/>
                  </a:lnTo>
                  <a:lnTo>
                    <a:pt x="29" y="369"/>
                  </a:lnTo>
                  <a:lnTo>
                    <a:pt x="29" y="374"/>
                  </a:lnTo>
                  <a:lnTo>
                    <a:pt x="29" y="378"/>
                  </a:lnTo>
                  <a:lnTo>
                    <a:pt x="29" y="385"/>
                  </a:lnTo>
                  <a:lnTo>
                    <a:pt x="31" y="388"/>
                  </a:lnTo>
                  <a:lnTo>
                    <a:pt x="36" y="393"/>
                  </a:lnTo>
                  <a:lnTo>
                    <a:pt x="37" y="399"/>
                  </a:lnTo>
                  <a:lnTo>
                    <a:pt x="40" y="407"/>
                  </a:lnTo>
                  <a:lnTo>
                    <a:pt x="40" y="412"/>
                  </a:lnTo>
                  <a:lnTo>
                    <a:pt x="42" y="417"/>
                  </a:lnTo>
                  <a:lnTo>
                    <a:pt x="42" y="421"/>
                  </a:lnTo>
                  <a:lnTo>
                    <a:pt x="40" y="426"/>
                  </a:lnTo>
                  <a:lnTo>
                    <a:pt x="40" y="428"/>
                  </a:lnTo>
                  <a:lnTo>
                    <a:pt x="36" y="433"/>
                  </a:lnTo>
                  <a:lnTo>
                    <a:pt x="33" y="438"/>
                  </a:lnTo>
                  <a:lnTo>
                    <a:pt x="31" y="446"/>
                  </a:lnTo>
                  <a:lnTo>
                    <a:pt x="31" y="450"/>
                  </a:lnTo>
                  <a:lnTo>
                    <a:pt x="31" y="455"/>
                  </a:lnTo>
                  <a:lnTo>
                    <a:pt x="31" y="460"/>
                  </a:lnTo>
                  <a:lnTo>
                    <a:pt x="33" y="464"/>
                  </a:lnTo>
                  <a:lnTo>
                    <a:pt x="36" y="469"/>
                  </a:lnTo>
                  <a:lnTo>
                    <a:pt x="37" y="474"/>
                  </a:lnTo>
                  <a:lnTo>
                    <a:pt x="40" y="479"/>
                  </a:lnTo>
                  <a:lnTo>
                    <a:pt x="40" y="484"/>
                  </a:lnTo>
                  <a:lnTo>
                    <a:pt x="42" y="491"/>
                  </a:lnTo>
                  <a:lnTo>
                    <a:pt x="42" y="495"/>
                  </a:lnTo>
                  <a:lnTo>
                    <a:pt x="42" y="500"/>
                  </a:lnTo>
                  <a:lnTo>
                    <a:pt x="42" y="505"/>
                  </a:lnTo>
                  <a:lnTo>
                    <a:pt x="40" y="510"/>
                  </a:lnTo>
                  <a:lnTo>
                    <a:pt x="37" y="514"/>
                  </a:lnTo>
                  <a:lnTo>
                    <a:pt x="36" y="519"/>
                  </a:lnTo>
                  <a:lnTo>
                    <a:pt x="33" y="524"/>
                  </a:lnTo>
                  <a:lnTo>
                    <a:pt x="31" y="532"/>
                  </a:lnTo>
                  <a:lnTo>
                    <a:pt x="31" y="536"/>
                  </a:lnTo>
                  <a:lnTo>
                    <a:pt x="33" y="541"/>
                  </a:lnTo>
                  <a:lnTo>
                    <a:pt x="36" y="546"/>
                  </a:lnTo>
                  <a:lnTo>
                    <a:pt x="36" y="551"/>
                  </a:lnTo>
                  <a:lnTo>
                    <a:pt x="40" y="555"/>
                  </a:lnTo>
                  <a:lnTo>
                    <a:pt x="42" y="560"/>
                  </a:lnTo>
                  <a:lnTo>
                    <a:pt x="46" y="565"/>
                  </a:lnTo>
                  <a:lnTo>
                    <a:pt x="46" y="569"/>
                  </a:lnTo>
                  <a:lnTo>
                    <a:pt x="46" y="577"/>
                  </a:lnTo>
                  <a:lnTo>
                    <a:pt x="46" y="582"/>
                  </a:lnTo>
                  <a:lnTo>
                    <a:pt x="46" y="586"/>
                  </a:lnTo>
                  <a:lnTo>
                    <a:pt x="42" y="591"/>
                  </a:lnTo>
                  <a:lnTo>
                    <a:pt x="40" y="596"/>
                  </a:lnTo>
                  <a:lnTo>
                    <a:pt x="37" y="603"/>
                  </a:lnTo>
                  <a:lnTo>
                    <a:pt x="36" y="608"/>
                  </a:lnTo>
                  <a:lnTo>
                    <a:pt x="33" y="612"/>
                  </a:lnTo>
                  <a:lnTo>
                    <a:pt x="33" y="617"/>
                  </a:lnTo>
                  <a:lnTo>
                    <a:pt x="36" y="625"/>
                  </a:lnTo>
                  <a:lnTo>
                    <a:pt x="36" y="629"/>
                  </a:lnTo>
                  <a:lnTo>
                    <a:pt x="37" y="632"/>
                  </a:lnTo>
                  <a:lnTo>
                    <a:pt x="40" y="637"/>
                  </a:lnTo>
                  <a:lnTo>
                    <a:pt x="44" y="641"/>
                  </a:lnTo>
                  <a:lnTo>
                    <a:pt x="46" y="646"/>
                  </a:lnTo>
                  <a:lnTo>
                    <a:pt x="46" y="653"/>
                  </a:lnTo>
                  <a:lnTo>
                    <a:pt x="46" y="658"/>
                  </a:lnTo>
                  <a:lnTo>
                    <a:pt x="46" y="663"/>
                  </a:lnTo>
                  <a:lnTo>
                    <a:pt x="46" y="668"/>
                  </a:lnTo>
                  <a:lnTo>
                    <a:pt x="44" y="672"/>
                  </a:lnTo>
                  <a:lnTo>
                    <a:pt x="42" y="677"/>
                  </a:lnTo>
                  <a:lnTo>
                    <a:pt x="36" y="701"/>
                  </a:lnTo>
                  <a:lnTo>
                    <a:pt x="37" y="723"/>
                  </a:lnTo>
                  <a:lnTo>
                    <a:pt x="44" y="740"/>
                  </a:lnTo>
                  <a:lnTo>
                    <a:pt x="58" y="753"/>
                  </a:lnTo>
                  <a:lnTo>
                    <a:pt x="71" y="768"/>
                  </a:lnTo>
                  <a:lnTo>
                    <a:pt x="87" y="782"/>
                  </a:lnTo>
                  <a:lnTo>
                    <a:pt x="102" y="799"/>
                  </a:lnTo>
                  <a:lnTo>
                    <a:pt x="115" y="816"/>
                  </a:lnTo>
                  <a:lnTo>
                    <a:pt x="119" y="809"/>
                  </a:lnTo>
                  <a:lnTo>
                    <a:pt x="124" y="804"/>
                  </a:lnTo>
                  <a:lnTo>
                    <a:pt x="131" y="801"/>
                  </a:lnTo>
                  <a:lnTo>
                    <a:pt x="137" y="801"/>
                  </a:lnTo>
                  <a:lnTo>
                    <a:pt x="144" y="801"/>
                  </a:lnTo>
                  <a:lnTo>
                    <a:pt x="151" y="804"/>
                  </a:lnTo>
                  <a:lnTo>
                    <a:pt x="155" y="807"/>
                  </a:lnTo>
                  <a:lnTo>
                    <a:pt x="160" y="809"/>
                  </a:lnTo>
                  <a:lnTo>
                    <a:pt x="175" y="792"/>
                  </a:lnTo>
                  <a:lnTo>
                    <a:pt x="195" y="778"/>
                  </a:lnTo>
                  <a:lnTo>
                    <a:pt x="213" y="763"/>
                  </a:lnTo>
                  <a:lnTo>
                    <a:pt x="229" y="747"/>
                  </a:lnTo>
                  <a:lnTo>
                    <a:pt x="242" y="730"/>
                  </a:lnTo>
                  <a:lnTo>
                    <a:pt x="253" y="711"/>
                  </a:lnTo>
                  <a:lnTo>
                    <a:pt x="258" y="689"/>
                  </a:lnTo>
                  <a:lnTo>
                    <a:pt x="253" y="665"/>
                  </a:lnTo>
                  <a:lnTo>
                    <a:pt x="251" y="658"/>
                  </a:lnTo>
                  <a:lnTo>
                    <a:pt x="247" y="653"/>
                  </a:lnTo>
                  <a:lnTo>
                    <a:pt x="247" y="646"/>
                  </a:lnTo>
                  <a:lnTo>
                    <a:pt x="247" y="641"/>
                  </a:lnTo>
                  <a:lnTo>
                    <a:pt x="247" y="637"/>
                  </a:lnTo>
                  <a:lnTo>
                    <a:pt x="249" y="632"/>
                  </a:lnTo>
                  <a:lnTo>
                    <a:pt x="251" y="627"/>
                  </a:lnTo>
                  <a:lnTo>
                    <a:pt x="255" y="625"/>
                  </a:lnTo>
                  <a:lnTo>
                    <a:pt x="258" y="617"/>
                  </a:lnTo>
                  <a:lnTo>
                    <a:pt x="262" y="612"/>
                  </a:lnTo>
                  <a:lnTo>
                    <a:pt x="262" y="608"/>
                  </a:lnTo>
                  <a:lnTo>
                    <a:pt x="262" y="603"/>
                  </a:lnTo>
                  <a:lnTo>
                    <a:pt x="262" y="598"/>
                  </a:lnTo>
                  <a:lnTo>
                    <a:pt x="262" y="594"/>
                  </a:lnTo>
                  <a:lnTo>
                    <a:pt x="260" y="589"/>
                  </a:lnTo>
                  <a:lnTo>
                    <a:pt x="258" y="584"/>
                  </a:lnTo>
                  <a:lnTo>
                    <a:pt x="255" y="577"/>
                  </a:lnTo>
                  <a:lnTo>
                    <a:pt x="253" y="572"/>
                  </a:lnTo>
                  <a:lnTo>
                    <a:pt x="251" y="567"/>
                  </a:lnTo>
                  <a:lnTo>
                    <a:pt x="251" y="560"/>
                  </a:lnTo>
                  <a:lnTo>
                    <a:pt x="253" y="555"/>
                  </a:lnTo>
                  <a:lnTo>
                    <a:pt x="253" y="551"/>
                  </a:lnTo>
                  <a:lnTo>
                    <a:pt x="255" y="546"/>
                  </a:lnTo>
                  <a:lnTo>
                    <a:pt x="258" y="543"/>
                  </a:lnTo>
                  <a:lnTo>
                    <a:pt x="262" y="539"/>
                  </a:lnTo>
                  <a:lnTo>
                    <a:pt x="266" y="532"/>
                  </a:lnTo>
                  <a:lnTo>
                    <a:pt x="269" y="527"/>
                  </a:lnTo>
                  <a:lnTo>
                    <a:pt x="269" y="522"/>
                  </a:lnTo>
                  <a:lnTo>
                    <a:pt x="266" y="517"/>
                  </a:lnTo>
                  <a:lnTo>
                    <a:pt x="266" y="514"/>
                  </a:lnTo>
                  <a:lnTo>
                    <a:pt x="262" y="507"/>
                  </a:lnTo>
                  <a:lnTo>
                    <a:pt x="260" y="503"/>
                  </a:lnTo>
                  <a:lnTo>
                    <a:pt x="262" y="495"/>
                  </a:lnTo>
                  <a:lnTo>
                    <a:pt x="265" y="489"/>
                  </a:lnTo>
                  <a:lnTo>
                    <a:pt x="266" y="484"/>
                  </a:lnTo>
                  <a:lnTo>
                    <a:pt x="269" y="479"/>
                  </a:lnTo>
                  <a:lnTo>
                    <a:pt x="271" y="476"/>
                  </a:lnTo>
                  <a:lnTo>
                    <a:pt x="273" y="471"/>
                  </a:lnTo>
                  <a:lnTo>
                    <a:pt x="273" y="469"/>
                  </a:lnTo>
                  <a:lnTo>
                    <a:pt x="275" y="464"/>
                  </a:lnTo>
                  <a:lnTo>
                    <a:pt x="273" y="460"/>
                  </a:lnTo>
                  <a:lnTo>
                    <a:pt x="271" y="457"/>
                  </a:lnTo>
                  <a:lnTo>
                    <a:pt x="271" y="450"/>
                  </a:lnTo>
                  <a:lnTo>
                    <a:pt x="269" y="448"/>
                  </a:lnTo>
                  <a:lnTo>
                    <a:pt x="271" y="440"/>
                  </a:lnTo>
                  <a:lnTo>
                    <a:pt x="271" y="436"/>
                  </a:lnTo>
                  <a:lnTo>
                    <a:pt x="273" y="431"/>
                  </a:lnTo>
                  <a:lnTo>
                    <a:pt x="278" y="424"/>
                  </a:lnTo>
                  <a:lnTo>
                    <a:pt x="280" y="419"/>
                  </a:lnTo>
                  <a:lnTo>
                    <a:pt x="282" y="414"/>
                  </a:lnTo>
                  <a:lnTo>
                    <a:pt x="282" y="409"/>
                  </a:lnTo>
                  <a:lnTo>
                    <a:pt x="284" y="405"/>
                  </a:lnTo>
                  <a:lnTo>
                    <a:pt x="284" y="399"/>
                  </a:lnTo>
                  <a:lnTo>
                    <a:pt x="284" y="395"/>
                  </a:lnTo>
                  <a:lnTo>
                    <a:pt x="282" y="390"/>
                  </a:lnTo>
                  <a:lnTo>
                    <a:pt x="280" y="383"/>
                  </a:lnTo>
                  <a:lnTo>
                    <a:pt x="278" y="381"/>
                  </a:lnTo>
                  <a:lnTo>
                    <a:pt x="275" y="376"/>
                  </a:lnTo>
                  <a:lnTo>
                    <a:pt x="273" y="371"/>
                  </a:lnTo>
                  <a:lnTo>
                    <a:pt x="273" y="366"/>
                  </a:lnTo>
                  <a:lnTo>
                    <a:pt x="275" y="359"/>
                  </a:lnTo>
                  <a:lnTo>
                    <a:pt x="275" y="354"/>
                  </a:lnTo>
                  <a:lnTo>
                    <a:pt x="278" y="348"/>
                  </a:lnTo>
                  <a:lnTo>
                    <a:pt x="280" y="342"/>
                  </a:lnTo>
                  <a:lnTo>
                    <a:pt x="284" y="338"/>
                  </a:lnTo>
                  <a:lnTo>
                    <a:pt x="284" y="333"/>
                  </a:lnTo>
                  <a:lnTo>
                    <a:pt x="286" y="328"/>
                  </a:lnTo>
                  <a:lnTo>
                    <a:pt x="288" y="323"/>
                  </a:lnTo>
                  <a:lnTo>
                    <a:pt x="288" y="319"/>
                  </a:lnTo>
                  <a:lnTo>
                    <a:pt x="288" y="314"/>
                  </a:lnTo>
                  <a:lnTo>
                    <a:pt x="288" y="309"/>
                  </a:lnTo>
                  <a:lnTo>
                    <a:pt x="288" y="304"/>
                  </a:lnTo>
                  <a:lnTo>
                    <a:pt x="286" y="299"/>
                  </a:lnTo>
                  <a:lnTo>
                    <a:pt x="284" y="294"/>
                  </a:lnTo>
                  <a:lnTo>
                    <a:pt x="284" y="290"/>
                  </a:lnTo>
                  <a:lnTo>
                    <a:pt x="284" y="285"/>
                  </a:lnTo>
                  <a:lnTo>
                    <a:pt x="284" y="280"/>
                  </a:lnTo>
                  <a:lnTo>
                    <a:pt x="284" y="276"/>
                  </a:lnTo>
                  <a:lnTo>
                    <a:pt x="286" y="271"/>
                  </a:lnTo>
                  <a:lnTo>
                    <a:pt x="288" y="265"/>
                  </a:lnTo>
                  <a:lnTo>
                    <a:pt x="293" y="258"/>
                  </a:lnTo>
                  <a:lnTo>
                    <a:pt x="295" y="254"/>
                  </a:lnTo>
                  <a:lnTo>
                    <a:pt x="295" y="249"/>
                  </a:lnTo>
                  <a:lnTo>
                    <a:pt x="298" y="244"/>
                  </a:lnTo>
                  <a:lnTo>
                    <a:pt x="298" y="239"/>
                  </a:lnTo>
                  <a:lnTo>
                    <a:pt x="295" y="234"/>
                  </a:lnTo>
                  <a:lnTo>
                    <a:pt x="295" y="229"/>
                  </a:lnTo>
                  <a:lnTo>
                    <a:pt x="291" y="225"/>
                  </a:lnTo>
                  <a:lnTo>
                    <a:pt x="288" y="220"/>
                  </a:lnTo>
                  <a:lnTo>
                    <a:pt x="286" y="216"/>
                  </a:lnTo>
                  <a:lnTo>
                    <a:pt x="284" y="211"/>
                  </a:lnTo>
                  <a:lnTo>
                    <a:pt x="284" y="206"/>
                  </a:lnTo>
                  <a:lnTo>
                    <a:pt x="284" y="201"/>
                  </a:lnTo>
                  <a:lnTo>
                    <a:pt x="286" y="196"/>
                  </a:lnTo>
                  <a:lnTo>
                    <a:pt x="288" y="189"/>
                  </a:lnTo>
                  <a:lnTo>
                    <a:pt x="293" y="184"/>
                  </a:lnTo>
                  <a:lnTo>
                    <a:pt x="295" y="179"/>
                  </a:lnTo>
                  <a:lnTo>
                    <a:pt x="300" y="174"/>
                  </a:lnTo>
                  <a:lnTo>
                    <a:pt x="300" y="170"/>
                  </a:lnTo>
                  <a:lnTo>
                    <a:pt x="300" y="162"/>
                  </a:lnTo>
                  <a:lnTo>
                    <a:pt x="300" y="158"/>
                  </a:lnTo>
                  <a:lnTo>
                    <a:pt x="300" y="153"/>
                  </a:lnTo>
                  <a:lnTo>
                    <a:pt x="298" y="148"/>
                  </a:lnTo>
                  <a:lnTo>
                    <a:pt x="295" y="144"/>
                  </a:lnTo>
                  <a:lnTo>
                    <a:pt x="293" y="139"/>
                  </a:lnTo>
                  <a:lnTo>
                    <a:pt x="291" y="134"/>
                  </a:lnTo>
                  <a:lnTo>
                    <a:pt x="288" y="131"/>
                  </a:lnTo>
                  <a:lnTo>
                    <a:pt x="288" y="127"/>
                  </a:lnTo>
                  <a:lnTo>
                    <a:pt x="288" y="119"/>
                  </a:lnTo>
                  <a:lnTo>
                    <a:pt x="288" y="115"/>
                  </a:lnTo>
                  <a:lnTo>
                    <a:pt x="293" y="110"/>
                  </a:lnTo>
                  <a:lnTo>
                    <a:pt x="295" y="103"/>
                  </a:lnTo>
                  <a:lnTo>
                    <a:pt x="300" y="98"/>
                  </a:lnTo>
                  <a:lnTo>
                    <a:pt x="304" y="93"/>
                  </a:lnTo>
                  <a:lnTo>
                    <a:pt x="306" y="91"/>
                  </a:lnTo>
                  <a:lnTo>
                    <a:pt x="309" y="86"/>
                  </a:lnTo>
                  <a:lnTo>
                    <a:pt x="310" y="84"/>
                  </a:lnTo>
                  <a:lnTo>
                    <a:pt x="313" y="79"/>
                  </a:lnTo>
                  <a:lnTo>
                    <a:pt x="316" y="74"/>
                  </a:lnTo>
                  <a:lnTo>
                    <a:pt x="316" y="70"/>
                  </a:lnTo>
                  <a:lnTo>
                    <a:pt x="316" y="60"/>
                  </a:lnTo>
                  <a:lnTo>
                    <a:pt x="316" y="50"/>
                  </a:lnTo>
                  <a:lnTo>
                    <a:pt x="313" y="45"/>
                  </a:lnTo>
                  <a:lnTo>
                    <a:pt x="310" y="38"/>
                  </a:lnTo>
                  <a:lnTo>
                    <a:pt x="309" y="31"/>
                  </a:lnTo>
                  <a:lnTo>
                    <a:pt x="306" y="26"/>
                  </a:lnTo>
                  <a:lnTo>
                    <a:pt x="306" y="21"/>
                  </a:lnTo>
                  <a:lnTo>
                    <a:pt x="306" y="17"/>
                  </a:lnTo>
                  <a:lnTo>
                    <a:pt x="295" y="43"/>
                  </a:lnTo>
                  <a:lnTo>
                    <a:pt x="282" y="70"/>
                  </a:lnTo>
                  <a:lnTo>
                    <a:pt x="266" y="88"/>
                  </a:lnTo>
                  <a:lnTo>
                    <a:pt x="249" y="105"/>
                  </a:lnTo>
                  <a:lnTo>
                    <a:pt x="229" y="119"/>
                  </a:lnTo>
                  <a:lnTo>
                    <a:pt x="207" y="129"/>
                  </a:lnTo>
                  <a:lnTo>
                    <a:pt x="184" y="134"/>
                  </a:lnTo>
                  <a:lnTo>
                    <a:pt x="162" y="134"/>
                  </a:lnTo>
                  <a:lnTo>
                    <a:pt x="140" y="131"/>
                  </a:lnTo>
                  <a:lnTo>
                    <a:pt x="117" y="127"/>
                  </a:lnTo>
                  <a:lnTo>
                    <a:pt x="96" y="115"/>
                  </a:lnTo>
                  <a:lnTo>
                    <a:pt x="75" y="101"/>
                  </a:lnTo>
                  <a:lnTo>
                    <a:pt x="58" y="82"/>
                  </a:lnTo>
                  <a:lnTo>
                    <a:pt x="40" y="58"/>
                  </a:lnTo>
                  <a:lnTo>
                    <a:pt x="26" y="31"/>
                  </a:lnTo>
                  <a:lnTo>
                    <a:pt x="18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1841" y="1234"/>
              <a:ext cx="2097" cy="585"/>
            </a:xfrm>
            <a:custGeom>
              <a:avLst/>
              <a:gdLst/>
              <a:ahLst/>
              <a:cxnLst/>
              <a:rect l="l" t="t" r="r" b="b"/>
              <a:pathLst>
                <a:path w="2097" h="585" extrusionOk="0">
                  <a:moveTo>
                    <a:pt x="1365" y="376"/>
                  </a:moveTo>
                  <a:lnTo>
                    <a:pt x="1365" y="376"/>
                  </a:lnTo>
                  <a:lnTo>
                    <a:pt x="1346" y="369"/>
                  </a:lnTo>
                  <a:lnTo>
                    <a:pt x="1327" y="364"/>
                  </a:lnTo>
                  <a:lnTo>
                    <a:pt x="1308" y="357"/>
                  </a:lnTo>
                  <a:lnTo>
                    <a:pt x="1290" y="350"/>
                  </a:lnTo>
                  <a:lnTo>
                    <a:pt x="1270" y="343"/>
                  </a:lnTo>
                  <a:lnTo>
                    <a:pt x="1250" y="333"/>
                  </a:lnTo>
                  <a:lnTo>
                    <a:pt x="1232" y="326"/>
                  </a:lnTo>
                  <a:lnTo>
                    <a:pt x="1212" y="321"/>
                  </a:lnTo>
                  <a:lnTo>
                    <a:pt x="1194" y="314"/>
                  </a:lnTo>
                  <a:lnTo>
                    <a:pt x="1172" y="307"/>
                  </a:lnTo>
                  <a:lnTo>
                    <a:pt x="1155" y="302"/>
                  </a:lnTo>
                  <a:lnTo>
                    <a:pt x="1132" y="297"/>
                  </a:lnTo>
                  <a:lnTo>
                    <a:pt x="1112" y="293"/>
                  </a:lnTo>
                  <a:lnTo>
                    <a:pt x="1090" y="290"/>
                  </a:lnTo>
                  <a:lnTo>
                    <a:pt x="1070" y="288"/>
                  </a:lnTo>
                  <a:lnTo>
                    <a:pt x="1048" y="285"/>
                  </a:lnTo>
                  <a:lnTo>
                    <a:pt x="1025" y="288"/>
                  </a:lnTo>
                  <a:lnTo>
                    <a:pt x="1003" y="290"/>
                  </a:lnTo>
                  <a:lnTo>
                    <a:pt x="981" y="293"/>
                  </a:lnTo>
                  <a:lnTo>
                    <a:pt x="961" y="297"/>
                  </a:lnTo>
                  <a:lnTo>
                    <a:pt x="941" y="302"/>
                  </a:lnTo>
                  <a:lnTo>
                    <a:pt x="921" y="307"/>
                  </a:lnTo>
                  <a:lnTo>
                    <a:pt x="901" y="314"/>
                  </a:lnTo>
                  <a:lnTo>
                    <a:pt x="881" y="321"/>
                  </a:lnTo>
                  <a:lnTo>
                    <a:pt x="864" y="326"/>
                  </a:lnTo>
                  <a:lnTo>
                    <a:pt x="843" y="333"/>
                  </a:lnTo>
                  <a:lnTo>
                    <a:pt x="826" y="343"/>
                  </a:lnTo>
                  <a:lnTo>
                    <a:pt x="805" y="350"/>
                  </a:lnTo>
                  <a:lnTo>
                    <a:pt x="788" y="357"/>
                  </a:lnTo>
                  <a:lnTo>
                    <a:pt x="768" y="364"/>
                  </a:lnTo>
                  <a:lnTo>
                    <a:pt x="750" y="369"/>
                  </a:lnTo>
                  <a:lnTo>
                    <a:pt x="730" y="376"/>
                  </a:lnTo>
                  <a:lnTo>
                    <a:pt x="714" y="379"/>
                  </a:lnTo>
                  <a:lnTo>
                    <a:pt x="702" y="381"/>
                  </a:lnTo>
                  <a:lnTo>
                    <a:pt x="688" y="383"/>
                  </a:lnTo>
                  <a:lnTo>
                    <a:pt x="674" y="391"/>
                  </a:lnTo>
                  <a:lnTo>
                    <a:pt x="659" y="402"/>
                  </a:lnTo>
                  <a:lnTo>
                    <a:pt x="644" y="414"/>
                  </a:lnTo>
                  <a:lnTo>
                    <a:pt x="626" y="431"/>
                  </a:lnTo>
                  <a:lnTo>
                    <a:pt x="606" y="453"/>
                  </a:lnTo>
                  <a:lnTo>
                    <a:pt x="595" y="463"/>
                  </a:lnTo>
                  <a:lnTo>
                    <a:pt x="581" y="472"/>
                  </a:lnTo>
                  <a:lnTo>
                    <a:pt x="565" y="482"/>
                  </a:lnTo>
                  <a:lnTo>
                    <a:pt x="550" y="489"/>
                  </a:lnTo>
                  <a:lnTo>
                    <a:pt x="535" y="494"/>
                  </a:lnTo>
                  <a:lnTo>
                    <a:pt x="517" y="500"/>
                  </a:lnTo>
                  <a:lnTo>
                    <a:pt x="497" y="503"/>
                  </a:lnTo>
                  <a:lnTo>
                    <a:pt x="479" y="508"/>
                  </a:lnTo>
                  <a:lnTo>
                    <a:pt x="461" y="510"/>
                  </a:lnTo>
                  <a:lnTo>
                    <a:pt x="446" y="512"/>
                  </a:lnTo>
                  <a:lnTo>
                    <a:pt x="428" y="512"/>
                  </a:lnTo>
                  <a:lnTo>
                    <a:pt x="412" y="512"/>
                  </a:lnTo>
                  <a:lnTo>
                    <a:pt x="399" y="512"/>
                  </a:lnTo>
                  <a:lnTo>
                    <a:pt x="388" y="510"/>
                  </a:lnTo>
                  <a:lnTo>
                    <a:pt x="379" y="508"/>
                  </a:lnTo>
                  <a:lnTo>
                    <a:pt x="372" y="506"/>
                  </a:lnTo>
                  <a:lnTo>
                    <a:pt x="355" y="496"/>
                  </a:lnTo>
                  <a:lnTo>
                    <a:pt x="342" y="484"/>
                  </a:lnTo>
                  <a:lnTo>
                    <a:pt x="328" y="472"/>
                  </a:lnTo>
                  <a:lnTo>
                    <a:pt x="312" y="457"/>
                  </a:lnTo>
                  <a:lnTo>
                    <a:pt x="299" y="441"/>
                  </a:lnTo>
                  <a:lnTo>
                    <a:pt x="286" y="424"/>
                  </a:lnTo>
                  <a:lnTo>
                    <a:pt x="273" y="408"/>
                  </a:lnTo>
                  <a:lnTo>
                    <a:pt x="259" y="391"/>
                  </a:lnTo>
                  <a:lnTo>
                    <a:pt x="246" y="376"/>
                  </a:lnTo>
                  <a:lnTo>
                    <a:pt x="230" y="359"/>
                  </a:lnTo>
                  <a:lnTo>
                    <a:pt x="217" y="343"/>
                  </a:lnTo>
                  <a:lnTo>
                    <a:pt x="204" y="328"/>
                  </a:lnTo>
                  <a:lnTo>
                    <a:pt x="188" y="316"/>
                  </a:lnTo>
                  <a:lnTo>
                    <a:pt x="175" y="305"/>
                  </a:lnTo>
                  <a:lnTo>
                    <a:pt x="159" y="295"/>
                  </a:lnTo>
                  <a:lnTo>
                    <a:pt x="144" y="285"/>
                  </a:lnTo>
                  <a:lnTo>
                    <a:pt x="128" y="278"/>
                  </a:lnTo>
                  <a:lnTo>
                    <a:pt x="113" y="269"/>
                  </a:lnTo>
                  <a:lnTo>
                    <a:pt x="101" y="256"/>
                  </a:lnTo>
                  <a:lnTo>
                    <a:pt x="90" y="244"/>
                  </a:lnTo>
                  <a:lnTo>
                    <a:pt x="82" y="233"/>
                  </a:lnTo>
                  <a:lnTo>
                    <a:pt x="75" y="219"/>
                  </a:lnTo>
                  <a:lnTo>
                    <a:pt x="70" y="207"/>
                  </a:lnTo>
                  <a:lnTo>
                    <a:pt x="68" y="197"/>
                  </a:lnTo>
                  <a:lnTo>
                    <a:pt x="75" y="187"/>
                  </a:lnTo>
                  <a:lnTo>
                    <a:pt x="80" y="180"/>
                  </a:lnTo>
                  <a:lnTo>
                    <a:pt x="90" y="178"/>
                  </a:lnTo>
                  <a:lnTo>
                    <a:pt x="99" y="175"/>
                  </a:lnTo>
                  <a:lnTo>
                    <a:pt x="108" y="173"/>
                  </a:lnTo>
                  <a:lnTo>
                    <a:pt x="114" y="170"/>
                  </a:lnTo>
                  <a:lnTo>
                    <a:pt x="122" y="164"/>
                  </a:lnTo>
                  <a:lnTo>
                    <a:pt x="122" y="154"/>
                  </a:lnTo>
                  <a:lnTo>
                    <a:pt x="122" y="158"/>
                  </a:lnTo>
                  <a:lnTo>
                    <a:pt x="124" y="166"/>
                  </a:lnTo>
                  <a:lnTo>
                    <a:pt x="124" y="170"/>
                  </a:lnTo>
                  <a:lnTo>
                    <a:pt x="128" y="173"/>
                  </a:lnTo>
                  <a:lnTo>
                    <a:pt x="130" y="175"/>
                  </a:lnTo>
                  <a:lnTo>
                    <a:pt x="133" y="180"/>
                  </a:lnTo>
                  <a:lnTo>
                    <a:pt x="135" y="183"/>
                  </a:lnTo>
                  <a:lnTo>
                    <a:pt x="139" y="185"/>
                  </a:lnTo>
                  <a:lnTo>
                    <a:pt x="144" y="187"/>
                  </a:lnTo>
                  <a:lnTo>
                    <a:pt x="148" y="192"/>
                  </a:lnTo>
                  <a:lnTo>
                    <a:pt x="152" y="192"/>
                  </a:lnTo>
                  <a:lnTo>
                    <a:pt x="155" y="192"/>
                  </a:lnTo>
                  <a:lnTo>
                    <a:pt x="157" y="187"/>
                  </a:lnTo>
                  <a:lnTo>
                    <a:pt x="157" y="183"/>
                  </a:lnTo>
                  <a:lnTo>
                    <a:pt x="155" y="170"/>
                  </a:lnTo>
                  <a:lnTo>
                    <a:pt x="152" y="158"/>
                  </a:lnTo>
                  <a:lnTo>
                    <a:pt x="150" y="154"/>
                  </a:lnTo>
                  <a:lnTo>
                    <a:pt x="146" y="147"/>
                  </a:lnTo>
                  <a:lnTo>
                    <a:pt x="141" y="142"/>
                  </a:lnTo>
                  <a:lnTo>
                    <a:pt x="139" y="135"/>
                  </a:lnTo>
                  <a:lnTo>
                    <a:pt x="135" y="130"/>
                  </a:lnTo>
                  <a:lnTo>
                    <a:pt x="130" y="125"/>
                  </a:lnTo>
                  <a:lnTo>
                    <a:pt x="128" y="118"/>
                  </a:lnTo>
                  <a:lnTo>
                    <a:pt x="126" y="111"/>
                  </a:lnTo>
                  <a:lnTo>
                    <a:pt x="128" y="106"/>
                  </a:lnTo>
                  <a:lnTo>
                    <a:pt x="130" y="101"/>
                  </a:lnTo>
                  <a:lnTo>
                    <a:pt x="137" y="97"/>
                  </a:lnTo>
                  <a:lnTo>
                    <a:pt x="144" y="94"/>
                  </a:lnTo>
                  <a:lnTo>
                    <a:pt x="150" y="94"/>
                  </a:lnTo>
                  <a:lnTo>
                    <a:pt x="155" y="94"/>
                  </a:lnTo>
                  <a:lnTo>
                    <a:pt x="161" y="99"/>
                  </a:lnTo>
                  <a:lnTo>
                    <a:pt x="166" y="101"/>
                  </a:lnTo>
                  <a:lnTo>
                    <a:pt x="168" y="111"/>
                  </a:lnTo>
                  <a:lnTo>
                    <a:pt x="173" y="118"/>
                  </a:lnTo>
                  <a:lnTo>
                    <a:pt x="177" y="120"/>
                  </a:lnTo>
                  <a:lnTo>
                    <a:pt x="181" y="123"/>
                  </a:lnTo>
                  <a:lnTo>
                    <a:pt x="188" y="125"/>
                  </a:lnTo>
                  <a:lnTo>
                    <a:pt x="194" y="128"/>
                  </a:lnTo>
                  <a:lnTo>
                    <a:pt x="204" y="135"/>
                  </a:lnTo>
                  <a:lnTo>
                    <a:pt x="213" y="144"/>
                  </a:lnTo>
                  <a:lnTo>
                    <a:pt x="217" y="149"/>
                  </a:lnTo>
                  <a:lnTo>
                    <a:pt x="221" y="149"/>
                  </a:lnTo>
                  <a:lnTo>
                    <a:pt x="225" y="149"/>
                  </a:lnTo>
                  <a:lnTo>
                    <a:pt x="230" y="144"/>
                  </a:lnTo>
                  <a:lnTo>
                    <a:pt x="228" y="140"/>
                  </a:lnTo>
                  <a:lnTo>
                    <a:pt x="228" y="132"/>
                  </a:lnTo>
                  <a:lnTo>
                    <a:pt x="225" y="128"/>
                  </a:lnTo>
                  <a:lnTo>
                    <a:pt x="221" y="123"/>
                  </a:lnTo>
                  <a:lnTo>
                    <a:pt x="217" y="118"/>
                  </a:lnTo>
                  <a:lnTo>
                    <a:pt x="215" y="113"/>
                  </a:lnTo>
                  <a:lnTo>
                    <a:pt x="210" y="111"/>
                  </a:lnTo>
                  <a:lnTo>
                    <a:pt x="204" y="106"/>
                  </a:lnTo>
                  <a:lnTo>
                    <a:pt x="215" y="108"/>
                  </a:lnTo>
                  <a:lnTo>
                    <a:pt x="225" y="113"/>
                  </a:lnTo>
                  <a:lnTo>
                    <a:pt x="235" y="118"/>
                  </a:lnTo>
                  <a:lnTo>
                    <a:pt x="244" y="125"/>
                  </a:lnTo>
                  <a:lnTo>
                    <a:pt x="251" y="130"/>
                  </a:lnTo>
                  <a:lnTo>
                    <a:pt x="257" y="132"/>
                  </a:lnTo>
                  <a:lnTo>
                    <a:pt x="261" y="132"/>
                  </a:lnTo>
                  <a:lnTo>
                    <a:pt x="266" y="128"/>
                  </a:lnTo>
                  <a:lnTo>
                    <a:pt x="263" y="123"/>
                  </a:lnTo>
                  <a:lnTo>
                    <a:pt x="263" y="120"/>
                  </a:lnTo>
                  <a:lnTo>
                    <a:pt x="259" y="118"/>
                  </a:lnTo>
                  <a:lnTo>
                    <a:pt x="253" y="115"/>
                  </a:lnTo>
                  <a:lnTo>
                    <a:pt x="248" y="113"/>
                  </a:lnTo>
                  <a:lnTo>
                    <a:pt x="246" y="108"/>
                  </a:lnTo>
                  <a:lnTo>
                    <a:pt x="244" y="106"/>
                  </a:lnTo>
                  <a:lnTo>
                    <a:pt x="244" y="101"/>
                  </a:lnTo>
                  <a:lnTo>
                    <a:pt x="259" y="101"/>
                  </a:lnTo>
                  <a:lnTo>
                    <a:pt x="270" y="104"/>
                  </a:lnTo>
                  <a:lnTo>
                    <a:pt x="284" y="111"/>
                  </a:lnTo>
                  <a:lnTo>
                    <a:pt x="295" y="118"/>
                  </a:lnTo>
                  <a:lnTo>
                    <a:pt x="304" y="125"/>
                  </a:lnTo>
                  <a:lnTo>
                    <a:pt x="314" y="135"/>
                  </a:lnTo>
                  <a:lnTo>
                    <a:pt x="324" y="140"/>
                  </a:lnTo>
                  <a:lnTo>
                    <a:pt x="332" y="144"/>
                  </a:lnTo>
                  <a:lnTo>
                    <a:pt x="335" y="147"/>
                  </a:lnTo>
                  <a:lnTo>
                    <a:pt x="339" y="144"/>
                  </a:lnTo>
                  <a:lnTo>
                    <a:pt x="342" y="142"/>
                  </a:lnTo>
                  <a:lnTo>
                    <a:pt x="343" y="137"/>
                  </a:lnTo>
                  <a:lnTo>
                    <a:pt x="342" y="132"/>
                  </a:lnTo>
                  <a:lnTo>
                    <a:pt x="339" y="128"/>
                  </a:lnTo>
                  <a:lnTo>
                    <a:pt x="339" y="123"/>
                  </a:lnTo>
                  <a:lnTo>
                    <a:pt x="337" y="118"/>
                  </a:lnTo>
                  <a:lnTo>
                    <a:pt x="342" y="118"/>
                  </a:lnTo>
                  <a:lnTo>
                    <a:pt x="343" y="120"/>
                  </a:lnTo>
                  <a:lnTo>
                    <a:pt x="350" y="123"/>
                  </a:lnTo>
                  <a:lnTo>
                    <a:pt x="355" y="125"/>
                  </a:lnTo>
                  <a:lnTo>
                    <a:pt x="359" y="128"/>
                  </a:lnTo>
                  <a:lnTo>
                    <a:pt x="364" y="132"/>
                  </a:lnTo>
                  <a:lnTo>
                    <a:pt x="368" y="135"/>
                  </a:lnTo>
                  <a:lnTo>
                    <a:pt x="372" y="140"/>
                  </a:lnTo>
                  <a:lnTo>
                    <a:pt x="372" y="125"/>
                  </a:lnTo>
                  <a:lnTo>
                    <a:pt x="368" y="111"/>
                  </a:lnTo>
                  <a:lnTo>
                    <a:pt x="359" y="97"/>
                  </a:lnTo>
                  <a:lnTo>
                    <a:pt x="348" y="85"/>
                  </a:lnTo>
                  <a:lnTo>
                    <a:pt x="332" y="72"/>
                  </a:lnTo>
                  <a:lnTo>
                    <a:pt x="317" y="63"/>
                  </a:lnTo>
                  <a:lnTo>
                    <a:pt x="297" y="56"/>
                  </a:lnTo>
                  <a:lnTo>
                    <a:pt x="277" y="51"/>
                  </a:lnTo>
                  <a:lnTo>
                    <a:pt x="241" y="43"/>
                  </a:lnTo>
                  <a:lnTo>
                    <a:pt x="215" y="34"/>
                  </a:lnTo>
                  <a:lnTo>
                    <a:pt x="197" y="25"/>
                  </a:lnTo>
                  <a:lnTo>
                    <a:pt x="184" y="15"/>
                  </a:lnTo>
                  <a:lnTo>
                    <a:pt x="175" y="8"/>
                  </a:lnTo>
                  <a:lnTo>
                    <a:pt x="166" y="4"/>
                  </a:lnTo>
                  <a:lnTo>
                    <a:pt x="159" y="0"/>
                  </a:lnTo>
                  <a:lnTo>
                    <a:pt x="150" y="4"/>
                  </a:lnTo>
                  <a:lnTo>
                    <a:pt x="139" y="18"/>
                  </a:lnTo>
                  <a:lnTo>
                    <a:pt x="126" y="29"/>
                  </a:lnTo>
                  <a:lnTo>
                    <a:pt x="113" y="37"/>
                  </a:lnTo>
                  <a:lnTo>
                    <a:pt x="99" y="43"/>
                  </a:lnTo>
                  <a:lnTo>
                    <a:pt x="86" y="47"/>
                  </a:lnTo>
                  <a:lnTo>
                    <a:pt x="70" y="49"/>
                  </a:lnTo>
                  <a:lnTo>
                    <a:pt x="57" y="47"/>
                  </a:lnTo>
                  <a:lnTo>
                    <a:pt x="44" y="41"/>
                  </a:lnTo>
                  <a:lnTo>
                    <a:pt x="30" y="53"/>
                  </a:lnTo>
                  <a:lnTo>
                    <a:pt x="19" y="68"/>
                  </a:lnTo>
                  <a:lnTo>
                    <a:pt x="10" y="85"/>
                  </a:lnTo>
                  <a:lnTo>
                    <a:pt x="4" y="101"/>
                  </a:lnTo>
                  <a:lnTo>
                    <a:pt x="2" y="120"/>
                  </a:lnTo>
                  <a:lnTo>
                    <a:pt x="0" y="142"/>
                  </a:lnTo>
                  <a:lnTo>
                    <a:pt x="0" y="164"/>
                  </a:lnTo>
                  <a:lnTo>
                    <a:pt x="2" y="185"/>
                  </a:lnTo>
                  <a:lnTo>
                    <a:pt x="6" y="209"/>
                  </a:lnTo>
                  <a:lnTo>
                    <a:pt x="15" y="230"/>
                  </a:lnTo>
                  <a:lnTo>
                    <a:pt x="26" y="252"/>
                  </a:lnTo>
                  <a:lnTo>
                    <a:pt x="39" y="271"/>
                  </a:lnTo>
                  <a:lnTo>
                    <a:pt x="55" y="290"/>
                  </a:lnTo>
                  <a:lnTo>
                    <a:pt x="75" y="305"/>
                  </a:lnTo>
                  <a:lnTo>
                    <a:pt x="93" y="319"/>
                  </a:lnTo>
                  <a:lnTo>
                    <a:pt x="113" y="328"/>
                  </a:lnTo>
                  <a:lnTo>
                    <a:pt x="135" y="340"/>
                  </a:lnTo>
                  <a:lnTo>
                    <a:pt x="155" y="355"/>
                  </a:lnTo>
                  <a:lnTo>
                    <a:pt x="175" y="369"/>
                  </a:lnTo>
                  <a:lnTo>
                    <a:pt x="193" y="386"/>
                  </a:lnTo>
                  <a:lnTo>
                    <a:pt x="210" y="405"/>
                  </a:lnTo>
                  <a:lnTo>
                    <a:pt x="225" y="422"/>
                  </a:lnTo>
                  <a:lnTo>
                    <a:pt x="241" y="441"/>
                  </a:lnTo>
                  <a:lnTo>
                    <a:pt x="257" y="460"/>
                  </a:lnTo>
                  <a:lnTo>
                    <a:pt x="273" y="479"/>
                  </a:lnTo>
                  <a:lnTo>
                    <a:pt x="286" y="498"/>
                  </a:lnTo>
                  <a:lnTo>
                    <a:pt x="301" y="515"/>
                  </a:lnTo>
                  <a:lnTo>
                    <a:pt x="317" y="532"/>
                  </a:lnTo>
                  <a:lnTo>
                    <a:pt x="330" y="546"/>
                  </a:lnTo>
                  <a:lnTo>
                    <a:pt x="346" y="558"/>
                  </a:lnTo>
                  <a:lnTo>
                    <a:pt x="364" y="570"/>
                  </a:lnTo>
                  <a:lnTo>
                    <a:pt x="379" y="577"/>
                  </a:lnTo>
                  <a:lnTo>
                    <a:pt x="402" y="582"/>
                  </a:lnTo>
                  <a:lnTo>
                    <a:pt x="426" y="584"/>
                  </a:lnTo>
                  <a:lnTo>
                    <a:pt x="448" y="582"/>
                  </a:lnTo>
                  <a:lnTo>
                    <a:pt x="473" y="577"/>
                  </a:lnTo>
                  <a:lnTo>
                    <a:pt x="497" y="570"/>
                  </a:lnTo>
                  <a:lnTo>
                    <a:pt x="519" y="560"/>
                  </a:lnTo>
                  <a:lnTo>
                    <a:pt x="543" y="551"/>
                  </a:lnTo>
                  <a:lnTo>
                    <a:pt x="565" y="541"/>
                  </a:lnTo>
                  <a:lnTo>
                    <a:pt x="585" y="532"/>
                  </a:lnTo>
                  <a:lnTo>
                    <a:pt x="606" y="522"/>
                  </a:lnTo>
                  <a:lnTo>
                    <a:pt x="626" y="517"/>
                  </a:lnTo>
                  <a:lnTo>
                    <a:pt x="641" y="512"/>
                  </a:lnTo>
                  <a:lnTo>
                    <a:pt x="657" y="512"/>
                  </a:lnTo>
                  <a:lnTo>
                    <a:pt x="668" y="517"/>
                  </a:lnTo>
                  <a:lnTo>
                    <a:pt x="677" y="527"/>
                  </a:lnTo>
                  <a:lnTo>
                    <a:pt x="683" y="541"/>
                  </a:lnTo>
                  <a:lnTo>
                    <a:pt x="686" y="524"/>
                  </a:lnTo>
                  <a:lnTo>
                    <a:pt x="688" y="506"/>
                  </a:lnTo>
                  <a:lnTo>
                    <a:pt x="695" y="486"/>
                  </a:lnTo>
                  <a:lnTo>
                    <a:pt x="702" y="467"/>
                  </a:lnTo>
                  <a:lnTo>
                    <a:pt x="710" y="448"/>
                  </a:lnTo>
                  <a:lnTo>
                    <a:pt x="721" y="434"/>
                  </a:lnTo>
                  <a:lnTo>
                    <a:pt x="733" y="420"/>
                  </a:lnTo>
                  <a:lnTo>
                    <a:pt x="746" y="412"/>
                  </a:lnTo>
                  <a:lnTo>
                    <a:pt x="763" y="405"/>
                  </a:lnTo>
                  <a:lnTo>
                    <a:pt x="784" y="396"/>
                  </a:lnTo>
                  <a:lnTo>
                    <a:pt x="801" y="391"/>
                  </a:lnTo>
                  <a:lnTo>
                    <a:pt x="821" y="383"/>
                  </a:lnTo>
                  <a:lnTo>
                    <a:pt x="839" y="376"/>
                  </a:lnTo>
                  <a:lnTo>
                    <a:pt x="859" y="371"/>
                  </a:lnTo>
                  <a:lnTo>
                    <a:pt x="876" y="367"/>
                  </a:lnTo>
                  <a:lnTo>
                    <a:pt x="897" y="362"/>
                  </a:lnTo>
                  <a:lnTo>
                    <a:pt x="917" y="357"/>
                  </a:lnTo>
                  <a:lnTo>
                    <a:pt x="935" y="353"/>
                  </a:lnTo>
                  <a:lnTo>
                    <a:pt x="954" y="350"/>
                  </a:lnTo>
                  <a:lnTo>
                    <a:pt x="972" y="345"/>
                  </a:lnTo>
                  <a:lnTo>
                    <a:pt x="992" y="343"/>
                  </a:lnTo>
                  <a:lnTo>
                    <a:pt x="1010" y="343"/>
                  </a:lnTo>
                  <a:lnTo>
                    <a:pt x="1030" y="340"/>
                  </a:lnTo>
                  <a:lnTo>
                    <a:pt x="1048" y="338"/>
                  </a:lnTo>
                  <a:lnTo>
                    <a:pt x="1066" y="340"/>
                  </a:lnTo>
                  <a:lnTo>
                    <a:pt x="1086" y="340"/>
                  </a:lnTo>
                  <a:lnTo>
                    <a:pt x="1104" y="343"/>
                  </a:lnTo>
                  <a:lnTo>
                    <a:pt x="1123" y="345"/>
                  </a:lnTo>
                  <a:lnTo>
                    <a:pt x="1141" y="348"/>
                  </a:lnTo>
                  <a:lnTo>
                    <a:pt x="1161" y="353"/>
                  </a:lnTo>
                  <a:lnTo>
                    <a:pt x="1179" y="355"/>
                  </a:lnTo>
                  <a:lnTo>
                    <a:pt x="1199" y="362"/>
                  </a:lnTo>
                  <a:lnTo>
                    <a:pt x="1216" y="367"/>
                  </a:lnTo>
                  <a:lnTo>
                    <a:pt x="1235" y="371"/>
                  </a:lnTo>
                  <a:lnTo>
                    <a:pt x="1252" y="379"/>
                  </a:lnTo>
                  <a:lnTo>
                    <a:pt x="1270" y="386"/>
                  </a:lnTo>
                  <a:lnTo>
                    <a:pt x="1287" y="393"/>
                  </a:lnTo>
                  <a:lnTo>
                    <a:pt x="1305" y="400"/>
                  </a:lnTo>
                  <a:lnTo>
                    <a:pt x="1323" y="410"/>
                  </a:lnTo>
                  <a:lnTo>
                    <a:pt x="1339" y="420"/>
                  </a:lnTo>
                  <a:lnTo>
                    <a:pt x="1350" y="429"/>
                  </a:lnTo>
                  <a:lnTo>
                    <a:pt x="1361" y="441"/>
                  </a:lnTo>
                  <a:lnTo>
                    <a:pt x="1368" y="457"/>
                  </a:lnTo>
                  <a:lnTo>
                    <a:pt x="1374" y="477"/>
                  </a:lnTo>
                  <a:lnTo>
                    <a:pt x="1381" y="496"/>
                  </a:lnTo>
                  <a:lnTo>
                    <a:pt x="1383" y="515"/>
                  </a:lnTo>
                  <a:lnTo>
                    <a:pt x="1385" y="534"/>
                  </a:lnTo>
                  <a:lnTo>
                    <a:pt x="1385" y="551"/>
                  </a:lnTo>
                  <a:lnTo>
                    <a:pt x="1394" y="534"/>
                  </a:lnTo>
                  <a:lnTo>
                    <a:pt x="1405" y="524"/>
                  </a:lnTo>
                  <a:lnTo>
                    <a:pt x="1419" y="517"/>
                  </a:lnTo>
                  <a:lnTo>
                    <a:pt x="1436" y="515"/>
                  </a:lnTo>
                  <a:lnTo>
                    <a:pt x="1457" y="517"/>
                  </a:lnTo>
                  <a:lnTo>
                    <a:pt x="1479" y="520"/>
                  </a:lnTo>
                  <a:lnTo>
                    <a:pt x="1501" y="524"/>
                  </a:lnTo>
                  <a:lnTo>
                    <a:pt x="1525" y="532"/>
                  </a:lnTo>
                  <a:lnTo>
                    <a:pt x="1552" y="539"/>
                  </a:lnTo>
                  <a:lnTo>
                    <a:pt x="1576" y="549"/>
                  </a:lnTo>
                  <a:lnTo>
                    <a:pt x="1603" y="556"/>
                  </a:lnTo>
                  <a:lnTo>
                    <a:pt x="1630" y="563"/>
                  </a:lnTo>
                  <a:lnTo>
                    <a:pt x="1652" y="570"/>
                  </a:lnTo>
                  <a:lnTo>
                    <a:pt x="1676" y="575"/>
                  </a:lnTo>
                  <a:lnTo>
                    <a:pt x="1696" y="577"/>
                  </a:lnTo>
                  <a:lnTo>
                    <a:pt x="1716" y="577"/>
                  </a:lnTo>
                  <a:lnTo>
                    <a:pt x="1734" y="572"/>
                  </a:lnTo>
                  <a:lnTo>
                    <a:pt x="1750" y="565"/>
                  </a:lnTo>
                  <a:lnTo>
                    <a:pt x="1768" y="556"/>
                  </a:lnTo>
                  <a:lnTo>
                    <a:pt x="1781" y="541"/>
                  </a:lnTo>
                  <a:lnTo>
                    <a:pt x="1796" y="524"/>
                  </a:lnTo>
                  <a:lnTo>
                    <a:pt x="1809" y="508"/>
                  </a:lnTo>
                  <a:lnTo>
                    <a:pt x="1825" y="489"/>
                  </a:lnTo>
                  <a:lnTo>
                    <a:pt x="1841" y="469"/>
                  </a:lnTo>
                  <a:lnTo>
                    <a:pt x="1854" y="448"/>
                  </a:lnTo>
                  <a:lnTo>
                    <a:pt x="1870" y="429"/>
                  </a:lnTo>
                  <a:lnTo>
                    <a:pt x="1885" y="410"/>
                  </a:lnTo>
                  <a:lnTo>
                    <a:pt x="1903" y="391"/>
                  </a:lnTo>
                  <a:lnTo>
                    <a:pt x="1921" y="371"/>
                  </a:lnTo>
                  <a:lnTo>
                    <a:pt x="1941" y="355"/>
                  </a:lnTo>
                  <a:lnTo>
                    <a:pt x="1961" y="340"/>
                  </a:lnTo>
                  <a:lnTo>
                    <a:pt x="1982" y="328"/>
                  </a:lnTo>
                  <a:lnTo>
                    <a:pt x="2003" y="319"/>
                  </a:lnTo>
                  <a:lnTo>
                    <a:pt x="2020" y="305"/>
                  </a:lnTo>
                  <a:lnTo>
                    <a:pt x="2041" y="290"/>
                  </a:lnTo>
                  <a:lnTo>
                    <a:pt x="2056" y="271"/>
                  </a:lnTo>
                  <a:lnTo>
                    <a:pt x="2070" y="252"/>
                  </a:lnTo>
                  <a:lnTo>
                    <a:pt x="2080" y="230"/>
                  </a:lnTo>
                  <a:lnTo>
                    <a:pt x="2089" y="209"/>
                  </a:lnTo>
                  <a:lnTo>
                    <a:pt x="2094" y="185"/>
                  </a:lnTo>
                  <a:lnTo>
                    <a:pt x="2096" y="164"/>
                  </a:lnTo>
                  <a:lnTo>
                    <a:pt x="2096" y="142"/>
                  </a:lnTo>
                  <a:lnTo>
                    <a:pt x="2094" y="120"/>
                  </a:lnTo>
                  <a:lnTo>
                    <a:pt x="2092" y="101"/>
                  </a:lnTo>
                  <a:lnTo>
                    <a:pt x="2085" y="85"/>
                  </a:lnTo>
                  <a:lnTo>
                    <a:pt x="2074" y="68"/>
                  </a:lnTo>
                  <a:lnTo>
                    <a:pt x="2063" y="53"/>
                  </a:lnTo>
                  <a:lnTo>
                    <a:pt x="2052" y="41"/>
                  </a:lnTo>
                  <a:lnTo>
                    <a:pt x="2038" y="47"/>
                  </a:lnTo>
                  <a:lnTo>
                    <a:pt x="2025" y="49"/>
                  </a:lnTo>
                  <a:lnTo>
                    <a:pt x="2010" y="47"/>
                  </a:lnTo>
                  <a:lnTo>
                    <a:pt x="1996" y="43"/>
                  </a:lnTo>
                  <a:lnTo>
                    <a:pt x="1982" y="37"/>
                  </a:lnTo>
                  <a:lnTo>
                    <a:pt x="1969" y="29"/>
                  </a:lnTo>
                  <a:lnTo>
                    <a:pt x="1956" y="18"/>
                  </a:lnTo>
                  <a:lnTo>
                    <a:pt x="1945" y="4"/>
                  </a:lnTo>
                  <a:lnTo>
                    <a:pt x="1937" y="0"/>
                  </a:lnTo>
                  <a:lnTo>
                    <a:pt x="1930" y="4"/>
                  </a:lnTo>
                  <a:lnTo>
                    <a:pt x="1921" y="8"/>
                  </a:lnTo>
                  <a:lnTo>
                    <a:pt x="1911" y="15"/>
                  </a:lnTo>
                  <a:lnTo>
                    <a:pt x="1899" y="25"/>
                  </a:lnTo>
                  <a:lnTo>
                    <a:pt x="1880" y="34"/>
                  </a:lnTo>
                  <a:lnTo>
                    <a:pt x="1854" y="43"/>
                  </a:lnTo>
                  <a:lnTo>
                    <a:pt x="1819" y="51"/>
                  </a:lnTo>
                  <a:lnTo>
                    <a:pt x="1799" y="56"/>
                  </a:lnTo>
                  <a:lnTo>
                    <a:pt x="1779" y="63"/>
                  </a:lnTo>
                  <a:lnTo>
                    <a:pt x="1763" y="72"/>
                  </a:lnTo>
                  <a:lnTo>
                    <a:pt x="1748" y="85"/>
                  </a:lnTo>
                  <a:lnTo>
                    <a:pt x="1736" y="97"/>
                  </a:lnTo>
                  <a:lnTo>
                    <a:pt x="1727" y="111"/>
                  </a:lnTo>
                  <a:lnTo>
                    <a:pt x="1723" y="125"/>
                  </a:lnTo>
                  <a:lnTo>
                    <a:pt x="1723" y="140"/>
                  </a:lnTo>
                  <a:lnTo>
                    <a:pt x="1727" y="135"/>
                  </a:lnTo>
                  <a:lnTo>
                    <a:pt x="1732" y="132"/>
                  </a:lnTo>
                  <a:lnTo>
                    <a:pt x="1736" y="128"/>
                  </a:lnTo>
                  <a:lnTo>
                    <a:pt x="1741" y="125"/>
                  </a:lnTo>
                  <a:lnTo>
                    <a:pt x="1745" y="123"/>
                  </a:lnTo>
                  <a:lnTo>
                    <a:pt x="1750" y="120"/>
                  </a:lnTo>
                  <a:lnTo>
                    <a:pt x="1754" y="118"/>
                  </a:lnTo>
                  <a:lnTo>
                    <a:pt x="1758" y="118"/>
                  </a:lnTo>
                  <a:lnTo>
                    <a:pt x="1756" y="123"/>
                  </a:lnTo>
                  <a:lnTo>
                    <a:pt x="1756" y="128"/>
                  </a:lnTo>
                  <a:lnTo>
                    <a:pt x="1754" y="132"/>
                  </a:lnTo>
                  <a:lnTo>
                    <a:pt x="1752" y="137"/>
                  </a:lnTo>
                  <a:lnTo>
                    <a:pt x="1754" y="142"/>
                  </a:lnTo>
                  <a:lnTo>
                    <a:pt x="1756" y="144"/>
                  </a:lnTo>
                  <a:lnTo>
                    <a:pt x="1761" y="147"/>
                  </a:lnTo>
                  <a:lnTo>
                    <a:pt x="1763" y="144"/>
                  </a:lnTo>
                  <a:lnTo>
                    <a:pt x="1772" y="140"/>
                  </a:lnTo>
                  <a:lnTo>
                    <a:pt x="1781" y="135"/>
                  </a:lnTo>
                  <a:lnTo>
                    <a:pt x="1792" y="125"/>
                  </a:lnTo>
                  <a:lnTo>
                    <a:pt x="1800" y="118"/>
                  </a:lnTo>
                  <a:lnTo>
                    <a:pt x="1812" y="111"/>
                  </a:lnTo>
                  <a:lnTo>
                    <a:pt x="1825" y="104"/>
                  </a:lnTo>
                  <a:lnTo>
                    <a:pt x="1838" y="101"/>
                  </a:lnTo>
                  <a:lnTo>
                    <a:pt x="1854" y="101"/>
                  </a:lnTo>
                  <a:lnTo>
                    <a:pt x="1854" y="106"/>
                  </a:lnTo>
                  <a:lnTo>
                    <a:pt x="1850" y="108"/>
                  </a:lnTo>
                  <a:lnTo>
                    <a:pt x="1847" y="113"/>
                  </a:lnTo>
                  <a:lnTo>
                    <a:pt x="1843" y="115"/>
                  </a:lnTo>
                  <a:lnTo>
                    <a:pt x="1836" y="118"/>
                  </a:lnTo>
                  <a:lnTo>
                    <a:pt x="1832" y="120"/>
                  </a:lnTo>
                  <a:lnTo>
                    <a:pt x="1832" y="123"/>
                  </a:lnTo>
                  <a:lnTo>
                    <a:pt x="1830" y="128"/>
                  </a:lnTo>
                  <a:lnTo>
                    <a:pt x="1834" y="132"/>
                  </a:lnTo>
                  <a:lnTo>
                    <a:pt x="1838" y="132"/>
                  </a:lnTo>
                  <a:lnTo>
                    <a:pt x="1845" y="130"/>
                  </a:lnTo>
                  <a:lnTo>
                    <a:pt x="1851" y="125"/>
                  </a:lnTo>
                  <a:lnTo>
                    <a:pt x="1859" y="118"/>
                  </a:lnTo>
                  <a:lnTo>
                    <a:pt x="1870" y="113"/>
                  </a:lnTo>
                  <a:lnTo>
                    <a:pt x="1879" y="108"/>
                  </a:lnTo>
                  <a:lnTo>
                    <a:pt x="1892" y="106"/>
                  </a:lnTo>
                  <a:lnTo>
                    <a:pt x="1885" y="111"/>
                  </a:lnTo>
                  <a:lnTo>
                    <a:pt x="1880" y="113"/>
                  </a:lnTo>
                  <a:lnTo>
                    <a:pt x="1876" y="118"/>
                  </a:lnTo>
                  <a:lnTo>
                    <a:pt x="1874" y="123"/>
                  </a:lnTo>
                  <a:lnTo>
                    <a:pt x="1870" y="128"/>
                  </a:lnTo>
                  <a:lnTo>
                    <a:pt x="1867" y="132"/>
                  </a:lnTo>
                  <a:lnTo>
                    <a:pt x="1867" y="140"/>
                  </a:lnTo>
                  <a:lnTo>
                    <a:pt x="1865" y="144"/>
                  </a:lnTo>
                  <a:lnTo>
                    <a:pt x="1870" y="149"/>
                  </a:lnTo>
                  <a:lnTo>
                    <a:pt x="1874" y="149"/>
                  </a:lnTo>
                  <a:lnTo>
                    <a:pt x="1879" y="149"/>
                  </a:lnTo>
                  <a:lnTo>
                    <a:pt x="1883" y="144"/>
                  </a:lnTo>
                  <a:lnTo>
                    <a:pt x="1892" y="135"/>
                  </a:lnTo>
                  <a:lnTo>
                    <a:pt x="1901" y="128"/>
                  </a:lnTo>
                  <a:lnTo>
                    <a:pt x="1907" y="125"/>
                  </a:lnTo>
                  <a:lnTo>
                    <a:pt x="1914" y="123"/>
                  </a:lnTo>
                  <a:lnTo>
                    <a:pt x="1918" y="120"/>
                  </a:lnTo>
                  <a:lnTo>
                    <a:pt x="1923" y="118"/>
                  </a:lnTo>
                  <a:lnTo>
                    <a:pt x="1927" y="111"/>
                  </a:lnTo>
                  <a:lnTo>
                    <a:pt x="1930" y="101"/>
                  </a:lnTo>
                  <a:lnTo>
                    <a:pt x="1934" y="99"/>
                  </a:lnTo>
                  <a:lnTo>
                    <a:pt x="1941" y="94"/>
                  </a:lnTo>
                  <a:lnTo>
                    <a:pt x="1945" y="94"/>
                  </a:lnTo>
                  <a:lnTo>
                    <a:pt x="1952" y="94"/>
                  </a:lnTo>
                  <a:lnTo>
                    <a:pt x="1958" y="97"/>
                  </a:lnTo>
                  <a:lnTo>
                    <a:pt x="1965" y="101"/>
                  </a:lnTo>
                  <a:lnTo>
                    <a:pt x="1967" y="106"/>
                  </a:lnTo>
                  <a:lnTo>
                    <a:pt x="1969" y="111"/>
                  </a:lnTo>
                  <a:lnTo>
                    <a:pt x="1967" y="118"/>
                  </a:lnTo>
                  <a:lnTo>
                    <a:pt x="1965" y="125"/>
                  </a:lnTo>
                  <a:lnTo>
                    <a:pt x="1961" y="130"/>
                  </a:lnTo>
                  <a:lnTo>
                    <a:pt x="1958" y="135"/>
                  </a:lnTo>
                  <a:lnTo>
                    <a:pt x="1954" y="142"/>
                  </a:lnTo>
                  <a:lnTo>
                    <a:pt x="1949" y="147"/>
                  </a:lnTo>
                  <a:lnTo>
                    <a:pt x="1945" y="154"/>
                  </a:lnTo>
                  <a:lnTo>
                    <a:pt x="1943" y="158"/>
                  </a:lnTo>
                  <a:lnTo>
                    <a:pt x="1941" y="170"/>
                  </a:lnTo>
                  <a:lnTo>
                    <a:pt x="1939" y="183"/>
                  </a:lnTo>
                  <a:lnTo>
                    <a:pt x="1939" y="187"/>
                  </a:lnTo>
                  <a:lnTo>
                    <a:pt x="1941" y="192"/>
                  </a:lnTo>
                  <a:lnTo>
                    <a:pt x="1943" y="192"/>
                  </a:lnTo>
                  <a:lnTo>
                    <a:pt x="1947" y="192"/>
                  </a:lnTo>
                  <a:lnTo>
                    <a:pt x="1952" y="187"/>
                  </a:lnTo>
                  <a:lnTo>
                    <a:pt x="1956" y="185"/>
                  </a:lnTo>
                  <a:lnTo>
                    <a:pt x="1961" y="183"/>
                  </a:lnTo>
                  <a:lnTo>
                    <a:pt x="1962" y="180"/>
                  </a:lnTo>
                  <a:lnTo>
                    <a:pt x="1965" y="175"/>
                  </a:lnTo>
                  <a:lnTo>
                    <a:pt x="1967" y="173"/>
                  </a:lnTo>
                  <a:lnTo>
                    <a:pt x="1972" y="170"/>
                  </a:lnTo>
                  <a:lnTo>
                    <a:pt x="1972" y="166"/>
                  </a:lnTo>
                  <a:lnTo>
                    <a:pt x="1972" y="158"/>
                  </a:lnTo>
                  <a:lnTo>
                    <a:pt x="1972" y="154"/>
                  </a:lnTo>
                  <a:lnTo>
                    <a:pt x="1974" y="164"/>
                  </a:lnTo>
                  <a:lnTo>
                    <a:pt x="1978" y="170"/>
                  </a:lnTo>
                  <a:lnTo>
                    <a:pt x="1987" y="173"/>
                  </a:lnTo>
                  <a:lnTo>
                    <a:pt x="1996" y="175"/>
                  </a:lnTo>
                  <a:lnTo>
                    <a:pt x="2005" y="178"/>
                  </a:lnTo>
                  <a:lnTo>
                    <a:pt x="2016" y="180"/>
                  </a:lnTo>
                  <a:lnTo>
                    <a:pt x="2020" y="187"/>
                  </a:lnTo>
                  <a:lnTo>
                    <a:pt x="2025" y="197"/>
                  </a:lnTo>
                  <a:lnTo>
                    <a:pt x="2025" y="207"/>
                  </a:lnTo>
                  <a:lnTo>
                    <a:pt x="2020" y="219"/>
                  </a:lnTo>
                  <a:lnTo>
                    <a:pt x="2014" y="233"/>
                  </a:lnTo>
                  <a:lnTo>
                    <a:pt x="2005" y="244"/>
                  </a:lnTo>
                  <a:lnTo>
                    <a:pt x="1994" y="256"/>
                  </a:lnTo>
                  <a:lnTo>
                    <a:pt x="1982" y="269"/>
                  </a:lnTo>
                  <a:lnTo>
                    <a:pt x="1967" y="278"/>
                  </a:lnTo>
                  <a:lnTo>
                    <a:pt x="1952" y="285"/>
                  </a:lnTo>
                  <a:lnTo>
                    <a:pt x="1937" y="295"/>
                  </a:lnTo>
                  <a:lnTo>
                    <a:pt x="1921" y="305"/>
                  </a:lnTo>
                  <a:lnTo>
                    <a:pt x="1907" y="316"/>
                  </a:lnTo>
                  <a:lnTo>
                    <a:pt x="1892" y="328"/>
                  </a:lnTo>
                  <a:lnTo>
                    <a:pt x="1879" y="343"/>
                  </a:lnTo>
                  <a:lnTo>
                    <a:pt x="1863" y="359"/>
                  </a:lnTo>
                  <a:lnTo>
                    <a:pt x="1850" y="376"/>
                  </a:lnTo>
                  <a:lnTo>
                    <a:pt x="1836" y="391"/>
                  </a:lnTo>
                  <a:lnTo>
                    <a:pt x="1823" y="408"/>
                  </a:lnTo>
                  <a:lnTo>
                    <a:pt x="1809" y="424"/>
                  </a:lnTo>
                  <a:lnTo>
                    <a:pt x="1796" y="441"/>
                  </a:lnTo>
                  <a:lnTo>
                    <a:pt x="1783" y="457"/>
                  </a:lnTo>
                  <a:lnTo>
                    <a:pt x="1768" y="472"/>
                  </a:lnTo>
                  <a:lnTo>
                    <a:pt x="1754" y="484"/>
                  </a:lnTo>
                  <a:lnTo>
                    <a:pt x="1738" y="496"/>
                  </a:lnTo>
                  <a:lnTo>
                    <a:pt x="1723" y="506"/>
                  </a:lnTo>
                  <a:lnTo>
                    <a:pt x="1716" y="508"/>
                  </a:lnTo>
                  <a:lnTo>
                    <a:pt x="1708" y="510"/>
                  </a:lnTo>
                  <a:lnTo>
                    <a:pt x="1696" y="512"/>
                  </a:lnTo>
                  <a:lnTo>
                    <a:pt x="1681" y="512"/>
                  </a:lnTo>
                  <a:lnTo>
                    <a:pt x="1667" y="512"/>
                  </a:lnTo>
                  <a:lnTo>
                    <a:pt x="1652" y="510"/>
                  </a:lnTo>
                  <a:lnTo>
                    <a:pt x="1634" y="508"/>
                  </a:lnTo>
                  <a:lnTo>
                    <a:pt x="1616" y="506"/>
                  </a:lnTo>
                  <a:lnTo>
                    <a:pt x="1599" y="503"/>
                  </a:lnTo>
                  <a:lnTo>
                    <a:pt x="1581" y="498"/>
                  </a:lnTo>
                  <a:lnTo>
                    <a:pt x="1563" y="491"/>
                  </a:lnTo>
                  <a:lnTo>
                    <a:pt x="1546" y="486"/>
                  </a:lnTo>
                  <a:lnTo>
                    <a:pt x="1530" y="479"/>
                  </a:lnTo>
                  <a:lnTo>
                    <a:pt x="1516" y="469"/>
                  </a:lnTo>
                  <a:lnTo>
                    <a:pt x="1503" y="460"/>
                  </a:lnTo>
                  <a:lnTo>
                    <a:pt x="1492" y="451"/>
                  </a:lnTo>
                  <a:lnTo>
                    <a:pt x="1472" y="429"/>
                  </a:lnTo>
                  <a:lnTo>
                    <a:pt x="1452" y="412"/>
                  </a:lnTo>
                  <a:lnTo>
                    <a:pt x="1436" y="398"/>
                  </a:lnTo>
                  <a:lnTo>
                    <a:pt x="1423" y="388"/>
                  </a:lnTo>
                  <a:lnTo>
                    <a:pt x="1410" y="381"/>
                  </a:lnTo>
                  <a:lnTo>
                    <a:pt x="1397" y="376"/>
                  </a:lnTo>
                  <a:lnTo>
                    <a:pt x="1381" y="374"/>
                  </a:lnTo>
                  <a:lnTo>
                    <a:pt x="1365" y="37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3786" y="1111"/>
              <a:ext cx="119" cy="185"/>
            </a:xfrm>
            <a:custGeom>
              <a:avLst/>
              <a:gdLst/>
              <a:ahLst/>
              <a:cxnLst/>
              <a:rect l="l" t="t" r="r" b="b"/>
              <a:pathLst>
                <a:path w="119" h="185" extrusionOk="0">
                  <a:moveTo>
                    <a:pt x="118" y="4"/>
                  </a:moveTo>
                  <a:lnTo>
                    <a:pt x="118" y="4"/>
                  </a:lnTo>
                  <a:lnTo>
                    <a:pt x="115" y="9"/>
                  </a:lnTo>
                  <a:lnTo>
                    <a:pt x="113" y="16"/>
                  </a:lnTo>
                  <a:lnTo>
                    <a:pt x="111" y="23"/>
                  </a:lnTo>
                  <a:lnTo>
                    <a:pt x="109" y="33"/>
                  </a:lnTo>
                  <a:lnTo>
                    <a:pt x="104" y="43"/>
                  </a:lnTo>
                  <a:lnTo>
                    <a:pt x="103" y="52"/>
                  </a:lnTo>
                  <a:lnTo>
                    <a:pt x="103" y="64"/>
                  </a:lnTo>
                  <a:lnTo>
                    <a:pt x="100" y="76"/>
                  </a:lnTo>
                  <a:lnTo>
                    <a:pt x="98" y="88"/>
                  </a:lnTo>
                  <a:lnTo>
                    <a:pt x="98" y="100"/>
                  </a:lnTo>
                  <a:lnTo>
                    <a:pt x="98" y="114"/>
                  </a:lnTo>
                  <a:lnTo>
                    <a:pt x="98" y="127"/>
                  </a:lnTo>
                  <a:lnTo>
                    <a:pt x="98" y="136"/>
                  </a:lnTo>
                  <a:lnTo>
                    <a:pt x="100" y="148"/>
                  </a:lnTo>
                  <a:lnTo>
                    <a:pt x="103" y="157"/>
                  </a:lnTo>
                  <a:lnTo>
                    <a:pt x="104" y="166"/>
                  </a:lnTo>
                  <a:lnTo>
                    <a:pt x="109" y="170"/>
                  </a:lnTo>
                  <a:lnTo>
                    <a:pt x="111" y="174"/>
                  </a:lnTo>
                  <a:lnTo>
                    <a:pt x="113" y="176"/>
                  </a:lnTo>
                  <a:lnTo>
                    <a:pt x="111" y="179"/>
                  </a:lnTo>
                  <a:lnTo>
                    <a:pt x="100" y="176"/>
                  </a:lnTo>
                  <a:lnTo>
                    <a:pt x="93" y="174"/>
                  </a:lnTo>
                  <a:lnTo>
                    <a:pt x="89" y="176"/>
                  </a:lnTo>
                  <a:lnTo>
                    <a:pt x="87" y="179"/>
                  </a:lnTo>
                  <a:lnTo>
                    <a:pt x="87" y="181"/>
                  </a:lnTo>
                  <a:lnTo>
                    <a:pt x="84" y="181"/>
                  </a:lnTo>
                  <a:lnTo>
                    <a:pt x="83" y="181"/>
                  </a:lnTo>
                  <a:lnTo>
                    <a:pt x="75" y="181"/>
                  </a:lnTo>
                  <a:lnTo>
                    <a:pt x="71" y="179"/>
                  </a:lnTo>
                  <a:lnTo>
                    <a:pt x="69" y="174"/>
                  </a:lnTo>
                  <a:lnTo>
                    <a:pt x="65" y="172"/>
                  </a:lnTo>
                  <a:lnTo>
                    <a:pt x="62" y="176"/>
                  </a:lnTo>
                  <a:lnTo>
                    <a:pt x="60" y="179"/>
                  </a:lnTo>
                  <a:lnTo>
                    <a:pt x="55" y="179"/>
                  </a:lnTo>
                  <a:lnTo>
                    <a:pt x="49" y="181"/>
                  </a:lnTo>
                  <a:lnTo>
                    <a:pt x="45" y="181"/>
                  </a:lnTo>
                  <a:lnTo>
                    <a:pt x="40" y="184"/>
                  </a:lnTo>
                  <a:lnTo>
                    <a:pt x="37" y="181"/>
                  </a:lnTo>
                  <a:lnTo>
                    <a:pt x="36" y="181"/>
                  </a:lnTo>
                  <a:lnTo>
                    <a:pt x="40" y="174"/>
                  </a:lnTo>
                  <a:lnTo>
                    <a:pt x="42" y="170"/>
                  </a:lnTo>
                  <a:lnTo>
                    <a:pt x="42" y="166"/>
                  </a:lnTo>
                  <a:lnTo>
                    <a:pt x="37" y="162"/>
                  </a:lnTo>
                  <a:lnTo>
                    <a:pt x="31" y="160"/>
                  </a:lnTo>
                  <a:lnTo>
                    <a:pt x="27" y="162"/>
                  </a:lnTo>
                  <a:lnTo>
                    <a:pt x="22" y="164"/>
                  </a:lnTo>
                  <a:lnTo>
                    <a:pt x="16" y="164"/>
                  </a:lnTo>
                  <a:lnTo>
                    <a:pt x="16" y="160"/>
                  </a:lnTo>
                  <a:lnTo>
                    <a:pt x="16" y="157"/>
                  </a:lnTo>
                  <a:lnTo>
                    <a:pt x="20" y="152"/>
                  </a:lnTo>
                  <a:lnTo>
                    <a:pt x="20" y="150"/>
                  </a:lnTo>
                  <a:lnTo>
                    <a:pt x="11" y="143"/>
                  </a:lnTo>
                  <a:lnTo>
                    <a:pt x="7" y="145"/>
                  </a:lnTo>
                  <a:lnTo>
                    <a:pt x="4" y="150"/>
                  </a:lnTo>
                  <a:lnTo>
                    <a:pt x="4" y="152"/>
                  </a:lnTo>
                  <a:lnTo>
                    <a:pt x="0" y="143"/>
                  </a:lnTo>
                  <a:lnTo>
                    <a:pt x="0" y="138"/>
                  </a:lnTo>
                  <a:lnTo>
                    <a:pt x="0" y="131"/>
                  </a:lnTo>
                  <a:lnTo>
                    <a:pt x="2" y="129"/>
                  </a:lnTo>
                  <a:lnTo>
                    <a:pt x="17" y="114"/>
                  </a:lnTo>
                  <a:lnTo>
                    <a:pt x="29" y="100"/>
                  </a:lnTo>
                  <a:lnTo>
                    <a:pt x="37" y="86"/>
                  </a:lnTo>
                  <a:lnTo>
                    <a:pt x="42" y="69"/>
                  </a:lnTo>
                  <a:lnTo>
                    <a:pt x="47" y="52"/>
                  </a:lnTo>
                  <a:lnTo>
                    <a:pt x="51" y="33"/>
                  </a:lnTo>
                  <a:lnTo>
                    <a:pt x="55" y="16"/>
                  </a:lnTo>
                  <a:lnTo>
                    <a:pt x="62" y="0"/>
                  </a:lnTo>
                  <a:lnTo>
                    <a:pt x="118" y="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2827" y="2928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2"/>
                  </a:lnTo>
                  <a:lnTo>
                    <a:pt x="22" y="8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52" name="Google Shape;252;p17"/>
            <p:cNvSpPr/>
            <p:nvPr/>
          </p:nvSpPr>
          <p:spPr>
            <a:xfrm>
              <a:off x="2827" y="2947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2"/>
                  </a:lnTo>
                  <a:lnTo>
                    <a:pt x="22" y="8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53" name="Google Shape;253;p17"/>
            <p:cNvSpPr/>
            <p:nvPr/>
          </p:nvSpPr>
          <p:spPr>
            <a:xfrm>
              <a:off x="2827" y="2967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4"/>
                  </a:lnTo>
                  <a:lnTo>
                    <a:pt x="22" y="9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54" name="Google Shape;254;p17"/>
            <p:cNvSpPr/>
            <p:nvPr/>
          </p:nvSpPr>
          <p:spPr>
            <a:xfrm>
              <a:off x="2917" y="2445"/>
              <a:ext cx="17" cy="30"/>
            </a:xfrm>
            <a:custGeom>
              <a:avLst/>
              <a:gdLst/>
              <a:ahLst/>
              <a:cxnLst/>
              <a:rect l="l" t="t" r="r" b="b"/>
              <a:pathLst>
                <a:path w="17" h="30" extrusionOk="0">
                  <a:moveTo>
                    <a:pt x="16" y="29"/>
                  </a:moveTo>
                  <a:lnTo>
                    <a:pt x="16" y="29"/>
                  </a:lnTo>
                  <a:lnTo>
                    <a:pt x="13" y="26"/>
                  </a:lnTo>
                  <a:lnTo>
                    <a:pt x="6" y="24"/>
                  </a:lnTo>
                  <a:lnTo>
                    <a:pt x="4" y="19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4" y="7"/>
                  </a:lnTo>
                  <a:lnTo>
                    <a:pt x="4" y="5"/>
                  </a:lnTo>
                  <a:lnTo>
                    <a:pt x="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55" name="Google Shape;255;p17"/>
            <p:cNvSpPr/>
            <p:nvPr/>
          </p:nvSpPr>
          <p:spPr>
            <a:xfrm>
              <a:off x="2933" y="2431"/>
              <a:ext cx="17" cy="31"/>
            </a:xfrm>
            <a:custGeom>
              <a:avLst/>
              <a:gdLst/>
              <a:ahLst/>
              <a:cxnLst/>
              <a:rect l="l" t="t" r="r" b="b"/>
              <a:pathLst>
                <a:path w="17" h="31" extrusionOk="0">
                  <a:moveTo>
                    <a:pt x="16" y="30"/>
                  </a:moveTo>
                  <a:lnTo>
                    <a:pt x="16" y="30"/>
                  </a:lnTo>
                  <a:lnTo>
                    <a:pt x="12" y="26"/>
                  </a:lnTo>
                  <a:lnTo>
                    <a:pt x="8" y="23"/>
                  </a:lnTo>
                  <a:lnTo>
                    <a:pt x="3" y="19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0" y="2"/>
                  </a:lnTo>
                  <a:lnTo>
                    <a:pt x="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56" name="Google Shape;256;p17"/>
            <p:cNvSpPr/>
            <p:nvPr/>
          </p:nvSpPr>
          <p:spPr>
            <a:xfrm>
              <a:off x="2945" y="2416"/>
              <a:ext cx="17" cy="33"/>
            </a:xfrm>
            <a:custGeom>
              <a:avLst/>
              <a:gdLst/>
              <a:ahLst/>
              <a:cxnLst/>
              <a:rect l="l" t="t" r="r" b="b"/>
              <a:pathLst>
                <a:path w="17" h="33" extrusionOk="0">
                  <a:moveTo>
                    <a:pt x="16" y="32"/>
                  </a:moveTo>
                  <a:lnTo>
                    <a:pt x="16" y="32"/>
                  </a:lnTo>
                  <a:lnTo>
                    <a:pt x="9" y="29"/>
                  </a:lnTo>
                  <a:lnTo>
                    <a:pt x="4" y="27"/>
                  </a:lnTo>
                  <a:lnTo>
                    <a:pt x="4" y="22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1" y="5"/>
                  </a:lnTo>
                  <a:lnTo>
                    <a:pt x="4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57" name="Google Shape;257;p17"/>
            <p:cNvSpPr/>
            <p:nvPr/>
          </p:nvSpPr>
          <p:spPr>
            <a:xfrm>
              <a:off x="2915" y="2531"/>
              <a:ext cx="17" cy="33"/>
            </a:xfrm>
            <a:custGeom>
              <a:avLst/>
              <a:gdLst/>
              <a:ahLst/>
              <a:cxnLst/>
              <a:rect l="l" t="t" r="r" b="b"/>
              <a:pathLst>
                <a:path w="17" h="33" extrusionOk="0">
                  <a:moveTo>
                    <a:pt x="16" y="32"/>
                  </a:moveTo>
                  <a:lnTo>
                    <a:pt x="16" y="32"/>
                  </a:lnTo>
                  <a:lnTo>
                    <a:pt x="9" y="29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58" name="Google Shape;258;p17"/>
            <p:cNvSpPr/>
            <p:nvPr/>
          </p:nvSpPr>
          <p:spPr>
            <a:xfrm>
              <a:off x="2929" y="2517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16" y="31"/>
                  </a:moveTo>
                  <a:lnTo>
                    <a:pt x="16" y="31"/>
                  </a:lnTo>
                  <a:lnTo>
                    <a:pt x="13" y="29"/>
                  </a:lnTo>
                  <a:lnTo>
                    <a:pt x="5" y="26"/>
                  </a:lnTo>
                  <a:lnTo>
                    <a:pt x="2" y="21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9"/>
                  </a:lnTo>
                  <a:lnTo>
                    <a:pt x="2" y="5"/>
                  </a:lnTo>
                  <a:lnTo>
                    <a:pt x="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59" name="Google Shape;259;p17"/>
            <p:cNvSpPr/>
            <p:nvPr/>
          </p:nvSpPr>
          <p:spPr>
            <a:xfrm>
              <a:off x="2942" y="2505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16" y="31"/>
                  </a:moveTo>
                  <a:lnTo>
                    <a:pt x="16" y="31"/>
                  </a:lnTo>
                  <a:lnTo>
                    <a:pt x="10" y="26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0" y="5"/>
                  </a:lnTo>
                  <a:lnTo>
                    <a:pt x="4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60" name="Google Shape;260;p17"/>
            <p:cNvSpPr/>
            <p:nvPr/>
          </p:nvSpPr>
          <p:spPr>
            <a:xfrm>
              <a:off x="2907" y="2665"/>
              <a:ext cx="17" cy="30"/>
            </a:xfrm>
            <a:custGeom>
              <a:avLst/>
              <a:gdLst/>
              <a:ahLst/>
              <a:cxnLst/>
              <a:rect l="l" t="t" r="r" b="b"/>
              <a:pathLst>
                <a:path w="17" h="30" extrusionOk="0">
                  <a:moveTo>
                    <a:pt x="16" y="29"/>
                  </a:moveTo>
                  <a:lnTo>
                    <a:pt x="16" y="29"/>
                  </a:lnTo>
                  <a:lnTo>
                    <a:pt x="12" y="27"/>
                  </a:lnTo>
                  <a:lnTo>
                    <a:pt x="6" y="24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0" y="13"/>
                  </a:lnTo>
                  <a:lnTo>
                    <a:pt x="3" y="7"/>
                  </a:lnTo>
                  <a:lnTo>
                    <a:pt x="3" y="3"/>
                  </a:lnTo>
                  <a:lnTo>
                    <a:pt x="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61" name="Google Shape;261;p17"/>
            <p:cNvSpPr/>
            <p:nvPr/>
          </p:nvSpPr>
          <p:spPr>
            <a:xfrm>
              <a:off x="2920" y="2649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16" y="31"/>
                  </a:moveTo>
                  <a:lnTo>
                    <a:pt x="16" y="31"/>
                  </a:lnTo>
                  <a:lnTo>
                    <a:pt x="13" y="29"/>
                  </a:lnTo>
                  <a:lnTo>
                    <a:pt x="10" y="25"/>
                  </a:lnTo>
                  <a:lnTo>
                    <a:pt x="2" y="21"/>
                  </a:lnTo>
                  <a:lnTo>
                    <a:pt x="2" y="16"/>
                  </a:lnTo>
                  <a:lnTo>
                    <a:pt x="0" y="11"/>
                  </a:lnTo>
                  <a:lnTo>
                    <a:pt x="0" y="9"/>
                  </a:lnTo>
                  <a:lnTo>
                    <a:pt x="2" y="4"/>
                  </a:lnTo>
                  <a:lnTo>
                    <a:pt x="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62" name="Google Shape;262;p17"/>
            <p:cNvSpPr/>
            <p:nvPr/>
          </p:nvSpPr>
          <p:spPr>
            <a:xfrm>
              <a:off x="2933" y="2637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16" y="31"/>
                  </a:moveTo>
                  <a:lnTo>
                    <a:pt x="16" y="31"/>
                  </a:lnTo>
                  <a:lnTo>
                    <a:pt x="12" y="28"/>
                  </a:lnTo>
                  <a:lnTo>
                    <a:pt x="6" y="26"/>
                  </a:lnTo>
                  <a:lnTo>
                    <a:pt x="2" y="21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2" y="9"/>
                  </a:lnTo>
                  <a:lnTo>
                    <a:pt x="2" y="4"/>
                  </a:lnTo>
                  <a:lnTo>
                    <a:pt x="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63" name="Google Shape;263;p17"/>
            <p:cNvSpPr/>
            <p:nvPr/>
          </p:nvSpPr>
          <p:spPr>
            <a:xfrm>
              <a:off x="2879" y="2759"/>
              <a:ext cx="17" cy="29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16" y="28"/>
                  </a:moveTo>
                  <a:lnTo>
                    <a:pt x="16" y="28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4" y="19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7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64" name="Google Shape;264;p17"/>
            <p:cNvSpPr/>
            <p:nvPr/>
          </p:nvSpPr>
          <p:spPr>
            <a:xfrm>
              <a:off x="2893" y="2744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16" y="31"/>
                  </a:moveTo>
                  <a:lnTo>
                    <a:pt x="16" y="31"/>
                  </a:lnTo>
                  <a:lnTo>
                    <a:pt x="10" y="27"/>
                  </a:lnTo>
                  <a:lnTo>
                    <a:pt x="7" y="24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2" y="2"/>
                  </a:lnTo>
                  <a:lnTo>
                    <a:pt x="7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65" name="Google Shape;265;p17"/>
            <p:cNvSpPr/>
            <p:nvPr/>
          </p:nvSpPr>
          <p:spPr>
            <a:xfrm>
              <a:off x="2907" y="2730"/>
              <a:ext cx="17" cy="35"/>
            </a:xfrm>
            <a:custGeom>
              <a:avLst/>
              <a:gdLst/>
              <a:ahLst/>
              <a:cxnLst/>
              <a:rect l="l" t="t" r="r" b="b"/>
              <a:pathLst>
                <a:path w="17" h="35" extrusionOk="0">
                  <a:moveTo>
                    <a:pt x="16" y="34"/>
                  </a:moveTo>
                  <a:lnTo>
                    <a:pt x="16" y="34"/>
                  </a:lnTo>
                  <a:lnTo>
                    <a:pt x="12" y="29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9"/>
                  </a:lnTo>
                  <a:lnTo>
                    <a:pt x="3" y="5"/>
                  </a:lnTo>
                  <a:lnTo>
                    <a:pt x="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66" name="Google Shape;266;p17"/>
            <p:cNvSpPr/>
            <p:nvPr/>
          </p:nvSpPr>
          <p:spPr>
            <a:xfrm>
              <a:off x="2882" y="2866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16" y="31"/>
                  </a:moveTo>
                  <a:lnTo>
                    <a:pt x="16" y="31"/>
                  </a:lnTo>
                  <a:lnTo>
                    <a:pt x="13" y="27"/>
                  </a:lnTo>
                  <a:lnTo>
                    <a:pt x="10" y="24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2" y="5"/>
                  </a:lnTo>
                  <a:lnTo>
                    <a:pt x="7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67" name="Google Shape;267;p17"/>
            <p:cNvSpPr/>
            <p:nvPr/>
          </p:nvSpPr>
          <p:spPr>
            <a:xfrm>
              <a:off x="2898" y="2852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16" y="31"/>
                  </a:moveTo>
                  <a:lnTo>
                    <a:pt x="16" y="31"/>
                  </a:lnTo>
                  <a:lnTo>
                    <a:pt x="8" y="26"/>
                  </a:lnTo>
                  <a:lnTo>
                    <a:pt x="5" y="23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68" name="Google Shape;268;p17"/>
            <p:cNvSpPr/>
            <p:nvPr/>
          </p:nvSpPr>
          <p:spPr>
            <a:xfrm>
              <a:off x="2911" y="2838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16" y="31"/>
                  </a:moveTo>
                  <a:lnTo>
                    <a:pt x="16" y="31"/>
                  </a:lnTo>
                  <a:lnTo>
                    <a:pt x="10" y="28"/>
                  </a:lnTo>
                  <a:lnTo>
                    <a:pt x="7" y="26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69" name="Google Shape;269;p17"/>
            <p:cNvSpPr/>
            <p:nvPr/>
          </p:nvSpPr>
          <p:spPr>
            <a:xfrm>
              <a:off x="2768" y="2883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31"/>
                  </a:moveTo>
                  <a:lnTo>
                    <a:pt x="0" y="31"/>
                  </a:lnTo>
                  <a:lnTo>
                    <a:pt x="4" y="26"/>
                  </a:lnTo>
                  <a:lnTo>
                    <a:pt x="12" y="24"/>
                  </a:lnTo>
                  <a:lnTo>
                    <a:pt x="12" y="19"/>
                  </a:lnTo>
                  <a:lnTo>
                    <a:pt x="16" y="17"/>
                  </a:lnTo>
                  <a:lnTo>
                    <a:pt x="16" y="12"/>
                  </a:lnTo>
                  <a:lnTo>
                    <a:pt x="16" y="7"/>
                  </a:lnTo>
                  <a:lnTo>
                    <a:pt x="16" y="2"/>
                  </a:lnTo>
                  <a:lnTo>
                    <a:pt x="1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70" name="Google Shape;270;p17"/>
            <p:cNvSpPr/>
            <p:nvPr/>
          </p:nvSpPr>
          <p:spPr>
            <a:xfrm>
              <a:off x="2753" y="2869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31"/>
                  </a:moveTo>
                  <a:lnTo>
                    <a:pt x="0" y="31"/>
                  </a:lnTo>
                  <a:lnTo>
                    <a:pt x="7" y="28"/>
                  </a:lnTo>
                  <a:lnTo>
                    <a:pt x="10" y="24"/>
                  </a:lnTo>
                  <a:lnTo>
                    <a:pt x="13" y="21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71" name="Google Shape;271;p17"/>
            <p:cNvSpPr/>
            <p:nvPr/>
          </p:nvSpPr>
          <p:spPr>
            <a:xfrm>
              <a:off x="2740" y="2857"/>
              <a:ext cx="17" cy="29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28"/>
                  </a:moveTo>
                  <a:lnTo>
                    <a:pt x="0" y="28"/>
                  </a:lnTo>
                  <a:lnTo>
                    <a:pt x="5" y="26"/>
                  </a:lnTo>
                  <a:lnTo>
                    <a:pt x="13" y="24"/>
                  </a:lnTo>
                  <a:lnTo>
                    <a:pt x="13" y="18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7"/>
                  </a:lnTo>
                  <a:lnTo>
                    <a:pt x="16" y="2"/>
                  </a:lnTo>
                  <a:lnTo>
                    <a:pt x="1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72" name="Google Shape;272;p17"/>
            <p:cNvSpPr/>
            <p:nvPr/>
          </p:nvSpPr>
          <p:spPr>
            <a:xfrm>
              <a:off x="2773" y="2814"/>
              <a:ext cx="17" cy="31"/>
            </a:xfrm>
            <a:custGeom>
              <a:avLst/>
              <a:gdLst/>
              <a:ahLst/>
              <a:cxnLst/>
              <a:rect l="l" t="t" r="r" b="b"/>
              <a:pathLst>
                <a:path w="17" h="31" extrusionOk="0">
                  <a:moveTo>
                    <a:pt x="0" y="30"/>
                  </a:moveTo>
                  <a:lnTo>
                    <a:pt x="0" y="30"/>
                  </a:lnTo>
                  <a:lnTo>
                    <a:pt x="4" y="26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3" y="16"/>
                  </a:lnTo>
                  <a:lnTo>
                    <a:pt x="16" y="12"/>
                  </a:lnTo>
                  <a:lnTo>
                    <a:pt x="13" y="7"/>
                  </a:lnTo>
                  <a:lnTo>
                    <a:pt x="13" y="2"/>
                  </a:lnTo>
                  <a:lnTo>
                    <a:pt x="1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73" name="Google Shape;273;p17"/>
            <p:cNvSpPr/>
            <p:nvPr/>
          </p:nvSpPr>
          <p:spPr>
            <a:xfrm>
              <a:off x="2758" y="2799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31"/>
                  </a:moveTo>
                  <a:lnTo>
                    <a:pt x="0" y="31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6" y="22"/>
                  </a:lnTo>
                  <a:lnTo>
                    <a:pt x="16" y="17"/>
                  </a:lnTo>
                  <a:lnTo>
                    <a:pt x="16" y="12"/>
                  </a:lnTo>
                  <a:lnTo>
                    <a:pt x="16" y="7"/>
                  </a:lnTo>
                  <a:lnTo>
                    <a:pt x="16" y="5"/>
                  </a:lnTo>
                  <a:lnTo>
                    <a:pt x="14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74" name="Google Shape;274;p17"/>
            <p:cNvSpPr/>
            <p:nvPr/>
          </p:nvSpPr>
          <p:spPr>
            <a:xfrm>
              <a:off x="2744" y="2787"/>
              <a:ext cx="17" cy="30"/>
            </a:xfrm>
            <a:custGeom>
              <a:avLst/>
              <a:gdLst/>
              <a:ahLst/>
              <a:cxnLst/>
              <a:rect l="l" t="t" r="r" b="b"/>
              <a:pathLst>
                <a:path w="17" h="30" extrusionOk="0">
                  <a:moveTo>
                    <a:pt x="0" y="29"/>
                  </a:moveTo>
                  <a:lnTo>
                    <a:pt x="0" y="29"/>
                  </a:lnTo>
                  <a:lnTo>
                    <a:pt x="5" y="27"/>
                  </a:lnTo>
                  <a:lnTo>
                    <a:pt x="10" y="24"/>
                  </a:lnTo>
                  <a:lnTo>
                    <a:pt x="10" y="19"/>
                  </a:lnTo>
                  <a:lnTo>
                    <a:pt x="12" y="17"/>
                  </a:lnTo>
                  <a:lnTo>
                    <a:pt x="16" y="12"/>
                  </a:lnTo>
                  <a:lnTo>
                    <a:pt x="12" y="7"/>
                  </a:lnTo>
                  <a:lnTo>
                    <a:pt x="12" y="2"/>
                  </a:lnTo>
                  <a:lnTo>
                    <a:pt x="1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75" name="Google Shape;275;p17"/>
            <p:cNvSpPr/>
            <p:nvPr/>
          </p:nvSpPr>
          <p:spPr>
            <a:xfrm>
              <a:off x="2762" y="2725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31"/>
                  </a:moveTo>
                  <a:lnTo>
                    <a:pt x="0" y="31"/>
                  </a:lnTo>
                  <a:lnTo>
                    <a:pt x="7" y="29"/>
                  </a:lnTo>
                  <a:lnTo>
                    <a:pt x="8" y="26"/>
                  </a:lnTo>
                  <a:lnTo>
                    <a:pt x="13" y="21"/>
                  </a:lnTo>
                  <a:lnTo>
                    <a:pt x="16" y="17"/>
                  </a:lnTo>
                  <a:lnTo>
                    <a:pt x="16" y="14"/>
                  </a:lnTo>
                  <a:lnTo>
                    <a:pt x="16" y="10"/>
                  </a:lnTo>
                  <a:lnTo>
                    <a:pt x="16" y="5"/>
                  </a:lnTo>
                  <a:lnTo>
                    <a:pt x="1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76" name="Google Shape;276;p17"/>
            <p:cNvSpPr/>
            <p:nvPr/>
          </p:nvSpPr>
          <p:spPr>
            <a:xfrm>
              <a:off x="2749" y="2711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31"/>
                  </a:moveTo>
                  <a:lnTo>
                    <a:pt x="0" y="31"/>
                  </a:lnTo>
                  <a:lnTo>
                    <a:pt x="5" y="28"/>
                  </a:lnTo>
                  <a:lnTo>
                    <a:pt x="8" y="26"/>
                  </a:lnTo>
                  <a:lnTo>
                    <a:pt x="13" y="21"/>
                  </a:lnTo>
                  <a:lnTo>
                    <a:pt x="13" y="16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3" y="5"/>
                  </a:lnTo>
                  <a:lnTo>
                    <a:pt x="1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77" name="Google Shape;277;p17"/>
            <p:cNvSpPr/>
            <p:nvPr/>
          </p:nvSpPr>
          <p:spPr>
            <a:xfrm>
              <a:off x="2736" y="2699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31"/>
                  </a:moveTo>
                  <a:lnTo>
                    <a:pt x="0" y="31"/>
                  </a:lnTo>
                  <a:lnTo>
                    <a:pt x="6" y="28"/>
                  </a:lnTo>
                  <a:lnTo>
                    <a:pt x="9" y="24"/>
                  </a:lnTo>
                  <a:lnTo>
                    <a:pt x="12" y="22"/>
                  </a:lnTo>
                  <a:lnTo>
                    <a:pt x="16" y="17"/>
                  </a:lnTo>
                  <a:lnTo>
                    <a:pt x="16" y="12"/>
                  </a:lnTo>
                  <a:lnTo>
                    <a:pt x="16" y="7"/>
                  </a:lnTo>
                  <a:lnTo>
                    <a:pt x="16" y="4"/>
                  </a:lnTo>
                  <a:lnTo>
                    <a:pt x="1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78" name="Google Shape;278;p17"/>
            <p:cNvSpPr/>
            <p:nvPr/>
          </p:nvSpPr>
          <p:spPr>
            <a:xfrm>
              <a:off x="2755" y="2505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31"/>
                  </a:moveTo>
                  <a:lnTo>
                    <a:pt x="0" y="31"/>
                  </a:lnTo>
                  <a:lnTo>
                    <a:pt x="6" y="26"/>
                  </a:lnTo>
                  <a:lnTo>
                    <a:pt x="12" y="24"/>
                  </a:lnTo>
                  <a:lnTo>
                    <a:pt x="12" y="21"/>
                  </a:lnTo>
                  <a:lnTo>
                    <a:pt x="16" y="17"/>
                  </a:lnTo>
                  <a:lnTo>
                    <a:pt x="16" y="12"/>
                  </a:lnTo>
                  <a:lnTo>
                    <a:pt x="16" y="7"/>
                  </a:lnTo>
                  <a:lnTo>
                    <a:pt x="16" y="5"/>
                  </a:lnTo>
                  <a:lnTo>
                    <a:pt x="1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79" name="Google Shape;279;p17"/>
            <p:cNvSpPr/>
            <p:nvPr/>
          </p:nvSpPr>
          <p:spPr>
            <a:xfrm>
              <a:off x="2742" y="2490"/>
              <a:ext cx="17" cy="33"/>
            </a:xfrm>
            <a:custGeom>
              <a:avLst/>
              <a:gdLst/>
              <a:ahLst/>
              <a:cxnLst/>
              <a:rect l="l" t="t" r="r" b="b"/>
              <a:pathLst>
                <a:path w="17" h="33" extrusionOk="0">
                  <a:moveTo>
                    <a:pt x="0" y="32"/>
                  </a:moveTo>
                  <a:lnTo>
                    <a:pt x="0" y="32"/>
                  </a:lnTo>
                  <a:lnTo>
                    <a:pt x="5" y="30"/>
                  </a:lnTo>
                  <a:lnTo>
                    <a:pt x="10" y="25"/>
                  </a:lnTo>
                  <a:lnTo>
                    <a:pt x="13" y="22"/>
                  </a:lnTo>
                  <a:lnTo>
                    <a:pt x="16" y="18"/>
                  </a:lnTo>
                  <a:lnTo>
                    <a:pt x="16" y="13"/>
                  </a:lnTo>
                  <a:lnTo>
                    <a:pt x="16" y="7"/>
                  </a:lnTo>
                  <a:lnTo>
                    <a:pt x="16" y="5"/>
                  </a:lnTo>
                  <a:lnTo>
                    <a:pt x="1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80" name="Google Shape;280;p17"/>
            <p:cNvSpPr/>
            <p:nvPr/>
          </p:nvSpPr>
          <p:spPr>
            <a:xfrm>
              <a:off x="2729" y="2478"/>
              <a:ext cx="17" cy="33"/>
            </a:xfrm>
            <a:custGeom>
              <a:avLst/>
              <a:gdLst/>
              <a:ahLst/>
              <a:cxnLst/>
              <a:rect l="l" t="t" r="r" b="b"/>
              <a:pathLst>
                <a:path w="17" h="33" extrusionOk="0">
                  <a:moveTo>
                    <a:pt x="0" y="32"/>
                  </a:moveTo>
                  <a:lnTo>
                    <a:pt x="0" y="32"/>
                  </a:lnTo>
                  <a:lnTo>
                    <a:pt x="7" y="27"/>
                  </a:lnTo>
                  <a:lnTo>
                    <a:pt x="10" y="25"/>
                  </a:lnTo>
                  <a:lnTo>
                    <a:pt x="13" y="19"/>
                  </a:lnTo>
                  <a:lnTo>
                    <a:pt x="16" y="17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6" y="3"/>
                  </a:lnTo>
                  <a:lnTo>
                    <a:pt x="1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81" name="Google Shape;281;p17"/>
            <p:cNvSpPr/>
            <p:nvPr/>
          </p:nvSpPr>
          <p:spPr>
            <a:xfrm>
              <a:off x="2734" y="2402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31"/>
                  </a:moveTo>
                  <a:lnTo>
                    <a:pt x="0" y="31"/>
                  </a:lnTo>
                  <a:lnTo>
                    <a:pt x="6" y="29"/>
                  </a:lnTo>
                  <a:lnTo>
                    <a:pt x="9" y="26"/>
                  </a:lnTo>
                  <a:lnTo>
                    <a:pt x="12" y="21"/>
                  </a:lnTo>
                  <a:lnTo>
                    <a:pt x="16" y="17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2" y="4"/>
                  </a:lnTo>
                  <a:lnTo>
                    <a:pt x="1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82" name="Google Shape;282;p17"/>
            <p:cNvSpPr/>
            <p:nvPr/>
          </p:nvSpPr>
          <p:spPr>
            <a:xfrm>
              <a:off x="2720" y="2388"/>
              <a:ext cx="17" cy="32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31"/>
                  </a:moveTo>
                  <a:lnTo>
                    <a:pt x="0" y="31"/>
                  </a:lnTo>
                  <a:lnTo>
                    <a:pt x="5" y="28"/>
                  </a:lnTo>
                  <a:lnTo>
                    <a:pt x="8" y="23"/>
                  </a:lnTo>
                  <a:lnTo>
                    <a:pt x="13" y="21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6"/>
                  </a:lnTo>
                  <a:lnTo>
                    <a:pt x="13" y="4"/>
                  </a:lnTo>
                  <a:lnTo>
                    <a:pt x="8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83" name="Google Shape;283;p17"/>
            <p:cNvSpPr/>
            <p:nvPr/>
          </p:nvSpPr>
          <p:spPr>
            <a:xfrm>
              <a:off x="2706" y="2376"/>
              <a:ext cx="17" cy="31"/>
            </a:xfrm>
            <a:custGeom>
              <a:avLst/>
              <a:gdLst/>
              <a:ahLst/>
              <a:cxnLst/>
              <a:rect l="l" t="t" r="r" b="b"/>
              <a:pathLst>
                <a:path w="17" h="31" extrusionOk="0">
                  <a:moveTo>
                    <a:pt x="0" y="30"/>
                  </a:moveTo>
                  <a:lnTo>
                    <a:pt x="0" y="30"/>
                  </a:lnTo>
                  <a:lnTo>
                    <a:pt x="7" y="28"/>
                  </a:lnTo>
                  <a:lnTo>
                    <a:pt x="10" y="24"/>
                  </a:lnTo>
                  <a:lnTo>
                    <a:pt x="14" y="21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84" name="Google Shape;284;p17"/>
            <p:cNvSpPr/>
            <p:nvPr/>
          </p:nvSpPr>
          <p:spPr>
            <a:xfrm>
              <a:off x="2688" y="2311"/>
              <a:ext cx="93" cy="106"/>
            </a:xfrm>
            <a:custGeom>
              <a:avLst/>
              <a:gdLst/>
              <a:ahLst/>
              <a:cxnLst/>
              <a:rect l="l" t="t" r="r" b="b"/>
              <a:pathLst>
                <a:path w="93" h="106" extrusionOk="0">
                  <a:moveTo>
                    <a:pt x="0" y="0"/>
                  </a:moveTo>
                  <a:lnTo>
                    <a:pt x="0" y="0"/>
                  </a:lnTo>
                  <a:lnTo>
                    <a:pt x="10" y="22"/>
                  </a:lnTo>
                  <a:lnTo>
                    <a:pt x="18" y="38"/>
                  </a:lnTo>
                  <a:lnTo>
                    <a:pt x="28" y="52"/>
                  </a:lnTo>
                  <a:lnTo>
                    <a:pt x="38" y="67"/>
                  </a:lnTo>
                  <a:lnTo>
                    <a:pt x="50" y="79"/>
                  </a:lnTo>
                  <a:lnTo>
                    <a:pt x="63" y="89"/>
                  </a:lnTo>
                  <a:lnTo>
                    <a:pt x="76" y="98"/>
                  </a:lnTo>
                  <a:lnTo>
                    <a:pt x="92" y="10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85" name="Google Shape;285;p17"/>
            <p:cNvSpPr/>
            <p:nvPr/>
          </p:nvSpPr>
          <p:spPr>
            <a:xfrm>
              <a:off x="2700" y="2404"/>
              <a:ext cx="92" cy="107"/>
            </a:xfrm>
            <a:custGeom>
              <a:avLst/>
              <a:gdLst/>
              <a:ahLst/>
              <a:cxnLst/>
              <a:rect l="l" t="t" r="r" b="b"/>
              <a:pathLst>
                <a:path w="92" h="107" extrusionOk="0">
                  <a:moveTo>
                    <a:pt x="0" y="0"/>
                  </a:moveTo>
                  <a:lnTo>
                    <a:pt x="0" y="0"/>
                  </a:lnTo>
                  <a:lnTo>
                    <a:pt x="9" y="19"/>
                  </a:lnTo>
                  <a:lnTo>
                    <a:pt x="17" y="39"/>
                  </a:lnTo>
                  <a:lnTo>
                    <a:pt x="26" y="53"/>
                  </a:lnTo>
                  <a:lnTo>
                    <a:pt x="38" y="67"/>
                  </a:lnTo>
                  <a:lnTo>
                    <a:pt x="49" y="79"/>
                  </a:lnTo>
                  <a:lnTo>
                    <a:pt x="62" y="89"/>
                  </a:lnTo>
                  <a:lnTo>
                    <a:pt x="76" y="99"/>
                  </a:lnTo>
                  <a:lnTo>
                    <a:pt x="91" y="10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86" name="Google Shape;286;p17"/>
            <p:cNvSpPr/>
            <p:nvPr/>
          </p:nvSpPr>
          <p:spPr>
            <a:xfrm>
              <a:off x="2709" y="2481"/>
              <a:ext cx="91" cy="106"/>
            </a:xfrm>
            <a:custGeom>
              <a:avLst/>
              <a:gdLst/>
              <a:ahLst/>
              <a:cxnLst/>
              <a:rect l="l" t="t" r="r" b="b"/>
              <a:pathLst>
                <a:path w="91" h="106" extrusionOk="0">
                  <a:moveTo>
                    <a:pt x="0" y="0"/>
                  </a:moveTo>
                  <a:lnTo>
                    <a:pt x="0" y="0"/>
                  </a:lnTo>
                  <a:lnTo>
                    <a:pt x="7" y="22"/>
                  </a:lnTo>
                  <a:lnTo>
                    <a:pt x="17" y="39"/>
                  </a:lnTo>
                  <a:lnTo>
                    <a:pt x="27" y="53"/>
                  </a:lnTo>
                  <a:lnTo>
                    <a:pt x="37" y="67"/>
                  </a:lnTo>
                  <a:lnTo>
                    <a:pt x="49" y="79"/>
                  </a:lnTo>
                  <a:lnTo>
                    <a:pt x="62" y="89"/>
                  </a:lnTo>
                  <a:lnTo>
                    <a:pt x="75" y="99"/>
                  </a:lnTo>
                  <a:lnTo>
                    <a:pt x="90" y="10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87" name="Google Shape;287;p17"/>
            <p:cNvSpPr/>
            <p:nvPr/>
          </p:nvSpPr>
          <p:spPr>
            <a:xfrm>
              <a:off x="2720" y="2560"/>
              <a:ext cx="92" cy="106"/>
            </a:xfrm>
            <a:custGeom>
              <a:avLst/>
              <a:gdLst/>
              <a:ahLst/>
              <a:cxnLst/>
              <a:rect l="l" t="t" r="r" b="b"/>
              <a:pathLst>
                <a:path w="92" h="106" extrusionOk="0">
                  <a:moveTo>
                    <a:pt x="0" y="0"/>
                  </a:moveTo>
                  <a:lnTo>
                    <a:pt x="0" y="0"/>
                  </a:lnTo>
                  <a:lnTo>
                    <a:pt x="6" y="20"/>
                  </a:lnTo>
                  <a:lnTo>
                    <a:pt x="18" y="36"/>
                  </a:lnTo>
                  <a:lnTo>
                    <a:pt x="26" y="53"/>
                  </a:lnTo>
                  <a:lnTo>
                    <a:pt x="38" y="65"/>
                  </a:lnTo>
                  <a:lnTo>
                    <a:pt x="48" y="77"/>
                  </a:lnTo>
                  <a:lnTo>
                    <a:pt x="62" y="89"/>
                  </a:lnTo>
                  <a:lnTo>
                    <a:pt x="75" y="96"/>
                  </a:lnTo>
                  <a:lnTo>
                    <a:pt x="91" y="10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2717" y="2631"/>
              <a:ext cx="93" cy="105"/>
            </a:xfrm>
            <a:custGeom>
              <a:avLst/>
              <a:gdLst/>
              <a:ahLst/>
              <a:cxnLst/>
              <a:rect l="l" t="t" r="r" b="b"/>
              <a:pathLst>
                <a:path w="93" h="105" extrusionOk="0">
                  <a:moveTo>
                    <a:pt x="0" y="0"/>
                  </a:moveTo>
                  <a:lnTo>
                    <a:pt x="0" y="0"/>
                  </a:lnTo>
                  <a:lnTo>
                    <a:pt x="9" y="20"/>
                  </a:lnTo>
                  <a:lnTo>
                    <a:pt x="19" y="37"/>
                  </a:lnTo>
                  <a:lnTo>
                    <a:pt x="27" y="53"/>
                  </a:lnTo>
                  <a:lnTo>
                    <a:pt x="38" y="65"/>
                  </a:lnTo>
                  <a:lnTo>
                    <a:pt x="50" y="77"/>
                  </a:lnTo>
                  <a:lnTo>
                    <a:pt x="63" y="86"/>
                  </a:lnTo>
                  <a:lnTo>
                    <a:pt x="76" y="96"/>
                  </a:lnTo>
                  <a:lnTo>
                    <a:pt x="92" y="10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89" name="Google Shape;289;p17"/>
            <p:cNvSpPr/>
            <p:nvPr/>
          </p:nvSpPr>
          <p:spPr>
            <a:xfrm>
              <a:off x="2724" y="2723"/>
              <a:ext cx="92" cy="106"/>
            </a:xfrm>
            <a:custGeom>
              <a:avLst/>
              <a:gdLst/>
              <a:ahLst/>
              <a:cxnLst/>
              <a:rect l="l" t="t" r="r" b="b"/>
              <a:pathLst>
                <a:path w="92" h="106" extrusionOk="0">
                  <a:moveTo>
                    <a:pt x="0" y="0"/>
                  </a:moveTo>
                  <a:lnTo>
                    <a:pt x="0" y="0"/>
                  </a:lnTo>
                  <a:lnTo>
                    <a:pt x="7" y="21"/>
                  </a:lnTo>
                  <a:lnTo>
                    <a:pt x="18" y="38"/>
                  </a:lnTo>
                  <a:lnTo>
                    <a:pt x="27" y="52"/>
                  </a:lnTo>
                  <a:lnTo>
                    <a:pt x="38" y="66"/>
                  </a:lnTo>
                  <a:lnTo>
                    <a:pt x="49" y="78"/>
                  </a:lnTo>
                  <a:lnTo>
                    <a:pt x="63" y="88"/>
                  </a:lnTo>
                  <a:lnTo>
                    <a:pt x="75" y="98"/>
                  </a:lnTo>
                  <a:lnTo>
                    <a:pt x="91" y="10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90" name="Google Shape;290;p17"/>
            <p:cNvSpPr/>
            <p:nvPr/>
          </p:nvSpPr>
          <p:spPr>
            <a:xfrm>
              <a:off x="2726" y="2797"/>
              <a:ext cx="92" cy="106"/>
            </a:xfrm>
            <a:custGeom>
              <a:avLst/>
              <a:gdLst/>
              <a:ahLst/>
              <a:cxnLst/>
              <a:rect l="l" t="t" r="r" b="b"/>
              <a:pathLst>
                <a:path w="92" h="106" extrusionOk="0">
                  <a:moveTo>
                    <a:pt x="0" y="0"/>
                  </a:moveTo>
                  <a:lnTo>
                    <a:pt x="0" y="0"/>
                  </a:lnTo>
                  <a:lnTo>
                    <a:pt x="8" y="19"/>
                  </a:lnTo>
                  <a:lnTo>
                    <a:pt x="16" y="35"/>
                  </a:lnTo>
                  <a:lnTo>
                    <a:pt x="27" y="52"/>
                  </a:lnTo>
                  <a:lnTo>
                    <a:pt x="38" y="64"/>
                  </a:lnTo>
                  <a:lnTo>
                    <a:pt x="50" y="76"/>
                  </a:lnTo>
                  <a:lnTo>
                    <a:pt x="63" y="88"/>
                  </a:lnTo>
                  <a:lnTo>
                    <a:pt x="76" y="96"/>
                  </a:lnTo>
                  <a:lnTo>
                    <a:pt x="91" y="10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91" name="Google Shape;291;p17"/>
            <p:cNvSpPr/>
            <p:nvPr/>
          </p:nvSpPr>
          <p:spPr>
            <a:xfrm>
              <a:off x="2726" y="2881"/>
              <a:ext cx="92" cy="103"/>
            </a:xfrm>
            <a:custGeom>
              <a:avLst/>
              <a:gdLst/>
              <a:ahLst/>
              <a:cxnLst/>
              <a:rect l="l" t="t" r="r" b="b"/>
              <a:pathLst>
                <a:path w="92" h="103" extrusionOk="0">
                  <a:moveTo>
                    <a:pt x="0" y="0"/>
                  </a:moveTo>
                  <a:lnTo>
                    <a:pt x="0" y="0"/>
                  </a:lnTo>
                  <a:lnTo>
                    <a:pt x="8" y="19"/>
                  </a:lnTo>
                  <a:lnTo>
                    <a:pt x="16" y="35"/>
                  </a:lnTo>
                  <a:lnTo>
                    <a:pt x="27" y="52"/>
                  </a:lnTo>
                  <a:lnTo>
                    <a:pt x="38" y="64"/>
                  </a:lnTo>
                  <a:lnTo>
                    <a:pt x="50" y="76"/>
                  </a:lnTo>
                  <a:lnTo>
                    <a:pt x="63" y="86"/>
                  </a:lnTo>
                  <a:lnTo>
                    <a:pt x="76" y="95"/>
                  </a:lnTo>
                  <a:lnTo>
                    <a:pt x="91" y="10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92" name="Google Shape;292;p17"/>
            <p:cNvSpPr/>
            <p:nvPr/>
          </p:nvSpPr>
          <p:spPr>
            <a:xfrm>
              <a:off x="2866" y="2864"/>
              <a:ext cx="64" cy="70"/>
            </a:xfrm>
            <a:custGeom>
              <a:avLst/>
              <a:gdLst/>
              <a:ahLst/>
              <a:cxnLst/>
              <a:rect l="l" t="t" r="r" b="b"/>
              <a:pathLst>
                <a:path w="64" h="70" extrusionOk="0">
                  <a:moveTo>
                    <a:pt x="63" y="0"/>
                  </a:moveTo>
                  <a:lnTo>
                    <a:pt x="63" y="0"/>
                  </a:lnTo>
                  <a:lnTo>
                    <a:pt x="58" y="14"/>
                  </a:lnTo>
                  <a:lnTo>
                    <a:pt x="54" y="26"/>
                  </a:lnTo>
                  <a:lnTo>
                    <a:pt x="47" y="38"/>
                  </a:lnTo>
                  <a:lnTo>
                    <a:pt x="38" y="48"/>
                  </a:lnTo>
                  <a:lnTo>
                    <a:pt x="29" y="54"/>
                  </a:lnTo>
                  <a:lnTo>
                    <a:pt x="23" y="62"/>
                  </a:lnTo>
                  <a:lnTo>
                    <a:pt x="12" y="66"/>
                  </a:lnTo>
                  <a:lnTo>
                    <a:pt x="0" y="69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93" name="Google Shape;293;p17"/>
            <p:cNvSpPr/>
            <p:nvPr/>
          </p:nvSpPr>
          <p:spPr>
            <a:xfrm>
              <a:off x="2860" y="2787"/>
              <a:ext cx="76" cy="75"/>
            </a:xfrm>
            <a:custGeom>
              <a:avLst/>
              <a:gdLst/>
              <a:ahLst/>
              <a:cxnLst/>
              <a:rect l="l" t="t" r="r" b="b"/>
              <a:pathLst>
                <a:path w="76" h="75" extrusionOk="0">
                  <a:moveTo>
                    <a:pt x="75" y="0"/>
                  </a:moveTo>
                  <a:lnTo>
                    <a:pt x="75" y="0"/>
                  </a:lnTo>
                  <a:lnTo>
                    <a:pt x="71" y="12"/>
                  </a:lnTo>
                  <a:lnTo>
                    <a:pt x="67" y="24"/>
                  </a:lnTo>
                  <a:lnTo>
                    <a:pt x="57" y="36"/>
                  </a:lnTo>
                  <a:lnTo>
                    <a:pt x="47" y="45"/>
                  </a:lnTo>
                  <a:lnTo>
                    <a:pt x="35" y="57"/>
                  </a:lnTo>
                  <a:lnTo>
                    <a:pt x="24" y="65"/>
                  </a:lnTo>
                  <a:lnTo>
                    <a:pt x="13" y="72"/>
                  </a:lnTo>
                  <a:lnTo>
                    <a:pt x="0" y="7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94" name="Google Shape;294;p17"/>
            <p:cNvSpPr/>
            <p:nvPr/>
          </p:nvSpPr>
          <p:spPr>
            <a:xfrm>
              <a:off x="2866" y="2725"/>
              <a:ext cx="80" cy="75"/>
            </a:xfrm>
            <a:custGeom>
              <a:avLst/>
              <a:gdLst/>
              <a:ahLst/>
              <a:cxnLst/>
              <a:rect l="l" t="t" r="r" b="b"/>
              <a:pathLst>
                <a:path w="80" h="75" extrusionOk="0">
                  <a:moveTo>
                    <a:pt x="79" y="0"/>
                  </a:moveTo>
                  <a:lnTo>
                    <a:pt x="79" y="0"/>
                  </a:lnTo>
                  <a:lnTo>
                    <a:pt x="72" y="17"/>
                  </a:lnTo>
                  <a:lnTo>
                    <a:pt x="65" y="29"/>
                  </a:lnTo>
                  <a:lnTo>
                    <a:pt x="56" y="41"/>
                  </a:lnTo>
                  <a:lnTo>
                    <a:pt x="49" y="50"/>
                  </a:lnTo>
                  <a:lnTo>
                    <a:pt x="38" y="58"/>
                  </a:lnTo>
                  <a:lnTo>
                    <a:pt x="27" y="64"/>
                  </a:lnTo>
                  <a:lnTo>
                    <a:pt x="16" y="69"/>
                  </a:lnTo>
                  <a:lnTo>
                    <a:pt x="0" y="7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95" name="Google Shape;295;p17"/>
            <p:cNvSpPr/>
            <p:nvPr/>
          </p:nvSpPr>
          <p:spPr>
            <a:xfrm>
              <a:off x="2873" y="2665"/>
              <a:ext cx="83" cy="78"/>
            </a:xfrm>
            <a:custGeom>
              <a:avLst/>
              <a:gdLst/>
              <a:ahLst/>
              <a:cxnLst/>
              <a:rect l="l" t="t" r="r" b="b"/>
              <a:pathLst>
                <a:path w="83" h="78" extrusionOk="0">
                  <a:moveTo>
                    <a:pt x="82" y="0"/>
                  </a:moveTo>
                  <a:lnTo>
                    <a:pt x="82" y="0"/>
                  </a:lnTo>
                  <a:lnTo>
                    <a:pt x="76" y="17"/>
                  </a:lnTo>
                  <a:lnTo>
                    <a:pt x="67" y="31"/>
                  </a:lnTo>
                  <a:lnTo>
                    <a:pt x="58" y="43"/>
                  </a:lnTo>
                  <a:lnTo>
                    <a:pt x="49" y="52"/>
                  </a:lnTo>
                  <a:lnTo>
                    <a:pt x="40" y="62"/>
                  </a:lnTo>
                  <a:lnTo>
                    <a:pt x="29" y="70"/>
                  </a:lnTo>
                  <a:lnTo>
                    <a:pt x="16" y="74"/>
                  </a:lnTo>
                  <a:lnTo>
                    <a:pt x="0" y="7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96" name="Google Shape;296;p17"/>
            <p:cNvSpPr/>
            <p:nvPr/>
          </p:nvSpPr>
          <p:spPr>
            <a:xfrm>
              <a:off x="2869" y="2582"/>
              <a:ext cx="90" cy="97"/>
            </a:xfrm>
            <a:custGeom>
              <a:avLst/>
              <a:gdLst/>
              <a:ahLst/>
              <a:cxnLst/>
              <a:rect l="l" t="t" r="r" b="b"/>
              <a:pathLst>
                <a:path w="90" h="97" extrusionOk="0">
                  <a:moveTo>
                    <a:pt x="89" y="0"/>
                  </a:moveTo>
                  <a:lnTo>
                    <a:pt x="89" y="0"/>
                  </a:lnTo>
                  <a:lnTo>
                    <a:pt x="80" y="16"/>
                  </a:lnTo>
                  <a:lnTo>
                    <a:pt x="71" y="33"/>
                  </a:lnTo>
                  <a:lnTo>
                    <a:pt x="62" y="47"/>
                  </a:lnTo>
                  <a:lnTo>
                    <a:pt x="51" y="62"/>
                  </a:lnTo>
                  <a:lnTo>
                    <a:pt x="42" y="74"/>
                  </a:lnTo>
                  <a:lnTo>
                    <a:pt x="29" y="83"/>
                  </a:lnTo>
                  <a:lnTo>
                    <a:pt x="15" y="90"/>
                  </a:lnTo>
                  <a:lnTo>
                    <a:pt x="0" y="9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97" name="Google Shape;297;p17"/>
            <p:cNvSpPr/>
            <p:nvPr/>
          </p:nvSpPr>
          <p:spPr>
            <a:xfrm>
              <a:off x="2866" y="2512"/>
              <a:ext cx="101" cy="85"/>
            </a:xfrm>
            <a:custGeom>
              <a:avLst/>
              <a:gdLst/>
              <a:ahLst/>
              <a:cxnLst/>
              <a:rect l="l" t="t" r="r" b="b"/>
              <a:pathLst>
                <a:path w="101" h="85" extrusionOk="0">
                  <a:moveTo>
                    <a:pt x="100" y="0"/>
                  </a:moveTo>
                  <a:lnTo>
                    <a:pt x="100" y="0"/>
                  </a:lnTo>
                  <a:lnTo>
                    <a:pt x="92" y="17"/>
                  </a:lnTo>
                  <a:lnTo>
                    <a:pt x="85" y="31"/>
                  </a:lnTo>
                  <a:lnTo>
                    <a:pt x="76" y="43"/>
                  </a:lnTo>
                  <a:lnTo>
                    <a:pt x="65" y="55"/>
                  </a:lnTo>
                  <a:lnTo>
                    <a:pt x="54" y="65"/>
                  </a:lnTo>
                  <a:lnTo>
                    <a:pt x="38" y="72"/>
                  </a:lnTo>
                  <a:lnTo>
                    <a:pt x="23" y="79"/>
                  </a:lnTo>
                  <a:lnTo>
                    <a:pt x="0" y="8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98" name="Google Shape;298;p17"/>
            <p:cNvSpPr/>
            <p:nvPr/>
          </p:nvSpPr>
          <p:spPr>
            <a:xfrm>
              <a:off x="2871" y="2428"/>
              <a:ext cx="98" cy="85"/>
            </a:xfrm>
            <a:custGeom>
              <a:avLst/>
              <a:gdLst/>
              <a:ahLst/>
              <a:cxnLst/>
              <a:rect l="l" t="t" r="r" b="b"/>
              <a:pathLst>
                <a:path w="98" h="85" extrusionOk="0">
                  <a:moveTo>
                    <a:pt x="97" y="0"/>
                  </a:moveTo>
                  <a:lnTo>
                    <a:pt x="97" y="0"/>
                  </a:lnTo>
                  <a:lnTo>
                    <a:pt x="91" y="15"/>
                  </a:lnTo>
                  <a:lnTo>
                    <a:pt x="82" y="29"/>
                  </a:lnTo>
                  <a:lnTo>
                    <a:pt x="74" y="43"/>
                  </a:lnTo>
                  <a:lnTo>
                    <a:pt x="64" y="55"/>
                  </a:lnTo>
                  <a:lnTo>
                    <a:pt x="51" y="62"/>
                  </a:lnTo>
                  <a:lnTo>
                    <a:pt x="38" y="72"/>
                  </a:lnTo>
                  <a:lnTo>
                    <a:pt x="20" y="80"/>
                  </a:lnTo>
                  <a:lnTo>
                    <a:pt x="0" y="8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299" name="Google Shape;299;p17"/>
            <p:cNvSpPr/>
            <p:nvPr/>
          </p:nvSpPr>
          <p:spPr>
            <a:xfrm>
              <a:off x="2869" y="2359"/>
              <a:ext cx="100" cy="85"/>
            </a:xfrm>
            <a:custGeom>
              <a:avLst/>
              <a:gdLst/>
              <a:ahLst/>
              <a:cxnLst/>
              <a:rect l="l" t="t" r="r" b="b"/>
              <a:pathLst>
                <a:path w="100" h="85" extrusionOk="0">
                  <a:moveTo>
                    <a:pt x="99" y="0"/>
                  </a:moveTo>
                  <a:lnTo>
                    <a:pt x="99" y="0"/>
                  </a:lnTo>
                  <a:lnTo>
                    <a:pt x="91" y="17"/>
                  </a:lnTo>
                  <a:lnTo>
                    <a:pt x="84" y="31"/>
                  </a:lnTo>
                  <a:lnTo>
                    <a:pt x="73" y="45"/>
                  </a:lnTo>
                  <a:lnTo>
                    <a:pt x="64" y="55"/>
                  </a:lnTo>
                  <a:lnTo>
                    <a:pt x="51" y="64"/>
                  </a:lnTo>
                  <a:lnTo>
                    <a:pt x="38" y="74"/>
                  </a:lnTo>
                  <a:lnTo>
                    <a:pt x="20" y="79"/>
                  </a:lnTo>
                  <a:lnTo>
                    <a:pt x="0" y="8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00" name="Google Shape;300;p17"/>
            <p:cNvSpPr/>
            <p:nvPr/>
          </p:nvSpPr>
          <p:spPr>
            <a:xfrm>
              <a:off x="2828" y="2426"/>
              <a:ext cx="26" cy="18"/>
            </a:xfrm>
            <a:custGeom>
              <a:avLst/>
              <a:gdLst/>
              <a:ahLst/>
              <a:cxnLst/>
              <a:rect l="l" t="t" r="r" b="b"/>
              <a:pathLst>
                <a:path w="26" h="18" extrusionOk="0">
                  <a:moveTo>
                    <a:pt x="0" y="14"/>
                  </a:moveTo>
                  <a:lnTo>
                    <a:pt x="0" y="14"/>
                  </a:lnTo>
                  <a:lnTo>
                    <a:pt x="7" y="17"/>
                  </a:lnTo>
                  <a:lnTo>
                    <a:pt x="16" y="14"/>
                  </a:lnTo>
                  <a:lnTo>
                    <a:pt x="23" y="7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01" name="Google Shape;301;p17"/>
            <p:cNvSpPr/>
            <p:nvPr/>
          </p:nvSpPr>
          <p:spPr>
            <a:xfrm>
              <a:off x="2828" y="2404"/>
              <a:ext cx="26" cy="18"/>
            </a:xfrm>
            <a:custGeom>
              <a:avLst/>
              <a:gdLst/>
              <a:ahLst/>
              <a:cxnLst/>
              <a:rect l="l" t="t" r="r" b="b"/>
              <a:pathLst>
                <a:path w="26" h="18" extrusionOk="0">
                  <a:moveTo>
                    <a:pt x="0" y="17"/>
                  </a:moveTo>
                  <a:lnTo>
                    <a:pt x="0" y="17"/>
                  </a:lnTo>
                  <a:lnTo>
                    <a:pt x="7" y="17"/>
                  </a:lnTo>
                  <a:lnTo>
                    <a:pt x="16" y="15"/>
                  </a:lnTo>
                  <a:lnTo>
                    <a:pt x="23" y="10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02" name="Google Shape;302;p17"/>
            <p:cNvSpPr/>
            <p:nvPr/>
          </p:nvSpPr>
          <p:spPr>
            <a:xfrm>
              <a:off x="2827" y="2388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3"/>
                  </a:lnTo>
                  <a:lnTo>
                    <a:pt x="22" y="6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03" name="Google Shape;303;p17"/>
            <p:cNvSpPr/>
            <p:nvPr/>
          </p:nvSpPr>
          <p:spPr>
            <a:xfrm>
              <a:off x="2828" y="2486"/>
              <a:ext cx="26" cy="17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0" y="16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12"/>
                  </a:lnTo>
                  <a:lnTo>
                    <a:pt x="23" y="8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04" name="Google Shape;304;p17"/>
            <p:cNvSpPr/>
            <p:nvPr/>
          </p:nvSpPr>
          <p:spPr>
            <a:xfrm>
              <a:off x="2828" y="2464"/>
              <a:ext cx="26" cy="18"/>
            </a:xfrm>
            <a:custGeom>
              <a:avLst/>
              <a:gdLst/>
              <a:ahLst/>
              <a:cxnLst/>
              <a:rect l="l" t="t" r="r" b="b"/>
              <a:pathLst>
                <a:path w="26" h="18" extrusionOk="0">
                  <a:moveTo>
                    <a:pt x="0" y="17"/>
                  </a:moveTo>
                  <a:lnTo>
                    <a:pt x="0" y="17"/>
                  </a:lnTo>
                  <a:lnTo>
                    <a:pt x="7" y="17"/>
                  </a:lnTo>
                  <a:lnTo>
                    <a:pt x="16" y="14"/>
                  </a:lnTo>
                  <a:lnTo>
                    <a:pt x="23" y="7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05" name="Google Shape;305;p17"/>
            <p:cNvSpPr/>
            <p:nvPr/>
          </p:nvSpPr>
          <p:spPr>
            <a:xfrm>
              <a:off x="2827" y="2445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4"/>
                  </a:lnTo>
                  <a:lnTo>
                    <a:pt x="22" y="7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06" name="Google Shape;306;p17"/>
            <p:cNvSpPr/>
            <p:nvPr/>
          </p:nvSpPr>
          <p:spPr>
            <a:xfrm>
              <a:off x="2827" y="2543"/>
              <a:ext cx="27" cy="18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15"/>
                  </a:moveTo>
                  <a:lnTo>
                    <a:pt x="0" y="15"/>
                  </a:lnTo>
                  <a:lnTo>
                    <a:pt x="8" y="17"/>
                  </a:lnTo>
                  <a:lnTo>
                    <a:pt x="17" y="12"/>
                  </a:lnTo>
                  <a:lnTo>
                    <a:pt x="22" y="8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07" name="Google Shape;307;p17"/>
            <p:cNvSpPr/>
            <p:nvPr/>
          </p:nvSpPr>
          <p:spPr>
            <a:xfrm>
              <a:off x="2827" y="2522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4"/>
                  </a:lnTo>
                  <a:lnTo>
                    <a:pt x="22" y="9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08" name="Google Shape;308;p17"/>
            <p:cNvSpPr/>
            <p:nvPr/>
          </p:nvSpPr>
          <p:spPr>
            <a:xfrm>
              <a:off x="2827" y="2503"/>
              <a:ext cx="27" cy="18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17"/>
                  </a:moveTo>
                  <a:lnTo>
                    <a:pt x="0" y="17"/>
                  </a:lnTo>
                  <a:lnTo>
                    <a:pt x="8" y="17"/>
                  </a:lnTo>
                  <a:lnTo>
                    <a:pt x="17" y="14"/>
                  </a:lnTo>
                  <a:lnTo>
                    <a:pt x="22" y="9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09" name="Google Shape;309;p17"/>
            <p:cNvSpPr/>
            <p:nvPr/>
          </p:nvSpPr>
          <p:spPr>
            <a:xfrm>
              <a:off x="2828" y="2546"/>
              <a:ext cx="26" cy="65"/>
            </a:xfrm>
            <a:custGeom>
              <a:avLst/>
              <a:gdLst/>
              <a:ahLst/>
              <a:cxnLst/>
              <a:rect l="l" t="t" r="r" b="b"/>
              <a:pathLst>
                <a:path w="26" h="65" extrusionOk="0">
                  <a:moveTo>
                    <a:pt x="0" y="0"/>
                  </a:moveTo>
                  <a:lnTo>
                    <a:pt x="0" y="0"/>
                  </a:lnTo>
                  <a:lnTo>
                    <a:pt x="5" y="26"/>
                  </a:lnTo>
                  <a:lnTo>
                    <a:pt x="7" y="43"/>
                  </a:lnTo>
                  <a:lnTo>
                    <a:pt x="12" y="55"/>
                  </a:lnTo>
                  <a:lnTo>
                    <a:pt x="16" y="62"/>
                  </a:lnTo>
                  <a:lnTo>
                    <a:pt x="19" y="64"/>
                  </a:lnTo>
                  <a:lnTo>
                    <a:pt x="23" y="64"/>
                  </a:lnTo>
                  <a:lnTo>
                    <a:pt x="23" y="62"/>
                  </a:lnTo>
                  <a:lnTo>
                    <a:pt x="25" y="5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10" name="Google Shape;310;p17"/>
            <p:cNvSpPr/>
            <p:nvPr/>
          </p:nvSpPr>
          <p:spPr>
            <a:xfrm>
              <a:off x="2828" y="2584"/>
              <a:ext cx="26" cy="17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0" y="16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13"/>
                  </a:lnTo>
                  <a:lnTo>
                    <a:pt x="23" y="8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11" name="Google Shape;311;p17"/>
            <p:cNvSpPr/>
            <p:nvPr/>
          </p:nvSpPr>
          <p:spPr>
            <a:xfrm>
              <a:off x="2827" y="2565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2"/>
                  </a:lnTo>
                  <a:lnTo>
                    <a:pt x="22" y="7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12" name="Google Shape;312;p17"/>
            <p:cNvSpPr/>
            <p:nvPr/>
          </p:nvSpPr>
          <p:spPr>
            <a:xfrm>
              <a:off x="2827" y="2663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6"/>
                  </a:lnTo>
                  <a:lnTo>
                    <a:pt x="22" y="7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13" name="Google Shape;313;p17"/>
            <p:cNvSpPr/>
            <p:nvPr/>
          </p:nvSpPr>
          <p:spPr>
            <a:xfrm>
              <a:off x="2827" y="2641"/>
              <a:ext cx="27" cy="18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17"/>
                  </a:moveTo>
                  <a:lnTo>
                    <a:pt x="0" y="17"/>
                  </a:lnTo>
                  <a:lnTo>
                    <a:pt x="8" y="17"/>
                  </a:lnTo>
                  <a:lnTo>
                    <a:pt x="17" y="15"/>
                  </a:lnTo>
                  <a:lnTo>
                    <a:pt x="22" y="8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14" name="Google Shape;314;p17"/>
            <p:cNvSpPr/>
            <p:nvPr/>
          </p:nvSpPr>
          <p:spPr>
            <a:xfrm>
              <a:off x="2827" y="2622"/>
              <a:ext cx="27" cy="18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17"/>
                  </a:moveTo>
                  <a:lnTo>
                    <a:pt x="0" y="17"/>
                  </a:lnTo>
                  <a:lnTo>
                    <a:pt x="8" y="17"/>
                  </a:lnTo>
                  <a:lnTo>
                    <a:pt x="17" y="15"/>
                  </a:lnTo>
                  <a:lnTo>
                    <a:pt x="22" y="7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15" name="Google Shape;315;p17"/>
            <p:cNvSpPr/>
            <p:nvPr/>
          </p:nvSpPr>
          <p:spPr>
            <a:xfrm>
              <a:off x="2828" y="2725"/>
              <a:ext cx="26" cy="17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0" y="16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13"/>
                  </a:lnTo>
                  <a:lnTo>
                    <a:pt x="23" y="8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16" name="Google Shape;316;p17"/>
            <p:cNvSpPr/>
            <p:nvPr/>
          </p:nvSpPr>
          <p:spPr>
            <a:xfrm>
              <a:off x="2828" y="2703"/>
              <a:ext cx="26" cy="19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0" y="14"/>
                  </a:moveTo>
                  <a:lnTo>
                    <a:pt x="0" y="14"/>
                  </a:lnTo>
                  <a:lnTo>
                    <a:pt x="7" y="18"/>
                  </a:lnTo>
                  <a:lnTo>
                    <a:pt x="16" y="14"/>
                  </a:lnTo>
                  <a:lnTo>
                    <a:pt x="23" y="8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17" name="Google Shape;317;p17"/>
            <p:cNvSpPr/>
            <p:nvPr/>
          </p:nvSpPr>
          <p:spPr>
            <a:xfrm>
              <a:off x="2827" y="2684"/>
              <a:ext cx="27" cy="18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15"/>
                  </a:moveTo>
                  <a:lnTo>
                    <a:pt x="0" y="15"/>
                  </a:lnTo>
                  <a:lnTo>
                    <a:pt x="8" y="17"/>
                  </a:lnTo>
                  <a:lnTo>
                    <a:pt x="17" y="15"/>
                  </a:lnTo>
                  <a:lnTo>
                    <a:pt x="22" y="10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18" name="Google Shape;318;p17"/>
            <p:cNvSpPr/>
            <p:nvPr/>
          </p:nvSpPr>
          <p:spPr>
            <a:xfrm>
              <a:off x="2828" y="2787"/>
              <a:ext cx="26" cy="17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0" y="16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13"/>
                  </a:lnTo>
                  <a:lnTo>
                    <a:pt x="23" y="8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19" name="Google Shape;319;p17"/>
            <p:cNvSpPr/>
            <p:nvPr/>
          </p:nvSpPr>
          <p:spPr>
            <a:xfrm>
              <a:off x="2828" y="2766"/>
              <a:ext cx="26" cy="17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0" y="16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16"/>
                  </a:lnTo>
                  <a:lnTo>
                    <a:pt x="23" y="8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20" name="Google Shape;320;p17"/>
            <p:cNvSpPr/>
            <p:nvPr/>
          </p:nvSpPr>
          <p:spPr>
            <a:xfrm>
              <a:off x="2827" y="2746"/>
              <a:ext cx="27" cy="19"/>
            </a:xfrm>
            <a:custGeom>
              <a:avLst/>
              <a:gdLst/>
              <a:ahLst/>
              <a:cxnLst/>
              <a:rect l="l" t="t" r="r" b="b"/>
              <a:pathLst>
                <a:path w="27" h="19" extrusionOk="0">
                  <a:moveTo>
                    <a:pt x="0" y="18"/>
                  </a:moveTo>
                  <a:lnTo>
                    <a:pt x="0" y="18"/>
                  </a:lnTo>
                  <a:lnTo>
                    <a:pt x="8" y="18"/>
                  </a:lnTo>
                  <a:lnTo>
                    <a:pt x="17" y="15"/>
                  </a:lnTo>
                  <a:lnTo>
                    <a:pt x="22" y="8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21" name="Google Shape;321;p17"/>
            <p:cNvSpPr/>
            <p:nvPr/>
          </p:nvSpPr>
          <p:spPr>
            <a:xfrm>
              <a:off x="2827" y="2847"/>
              <a:ext cx="27" cy="18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14"/>
                  </a:moveTo>
                  <a:lnTo>
                    <a:pt x="0" y="14"/>
                  </a:lnTo>
                  <a:lnTo>
                    <a:pt x="8" y="17"/>
                  </a:lnTo>
                  <a:lnTo>
                    <a:pt x="17" y="14"/>
                  </a:lnTo>
                  <a:lnTo>
                    <a:pt x="22" y="10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22" name="Google Shape;322;p17"/>
            <p:cNvSpPr/>
            <p:nvPr/>
          </p:nvSpPr>
          <p:spPr>
            <a:xfrm>
              <a:off x="2827" y="2828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3"/>
                  </a:lnTo>
                  <a:lnTo>
                    <a:pt x="22" y="8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23" name="Google Shape;323;p17"/>
            <p:cNvSpPr/>
            <p:nvPr/>
          </p:nvSpPr>
          <p:spPr>
            <a:xfrm>
              <a:off x="2827" y="2809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3"/>
                  </a:lnTo>
                  <a:lnTo>
                    <a:pt x="22" y="8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24" name="Google Shape;324;p17"/>
            <p:cNvSpPr/>
            <p:nvPr/>
          </p:nvSpPr>
          <p:spPr>
            <a:xfrm>
              <a:off x="2828" y="2907"/>
              <a:ext cx="26" cy="18"/>
            </a:xfrm>
            <a:custGeom>
              <a:avLst/>
              <a:gdLst/>
              <a:ahLst/>
              <a:cxnLst/>
              <a:rect l="l" t="t" r="r" b="b"/>
              <a:pathLst>
                <a:path w="26" h="18" extrusionOk="0">
                  <a:moveTo>
                    <a:pt x="0" y="17"/>
                  </a:moveTo>
                  <a:lnTo>
                    <a:pt x="0" y="17"/>
                  </a:lnTo>
                  <a:lnTo>
                    <a:pt x="7" y="17"/>
                  </a:lnTo>
                  <a:lnTo>
                    <a:pt x="16" y="14"/>
                  </a:lnTo>
                  <a:lnTo>
                    <a:pt x="23" y="7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25" name="Google Shape;325;p17"/>
            <p:cNvSpPr/>
            <p:nvPr/>
          </p:nvSpPr>
          <p:spPr>
            <a:xfrm>
              <a:off x="2828" y="2885"/>
              <a:ext cx="26" cy="18"/>
            </a:xfrm>
            <a:custGeom>
              <a:avLst/>
              <a:gdLst/>
              <a:ahLst/>
              <a:cxnLst/>
              <a:rect l="l" t="t" r="r" b="b"/>
              <a:pathLst>
                <a:path w="26" h="18" extrusionOk="0">
                  <a:moveTo>
                    <a:pt x="0" y="17"/>
                  </a:moveTo>
                  <a:lnTo>
                    <a:pt x="0" y="17"/>
                  </a:lnTo>
                  <a:lnTo>
                    <a:pt x="7" y="17"/>
                  </a:lnTo>
                  <a:lnTo>
                    <a:pt x="16" y="15"/>
                  </a:lnTo>
                  <a:lnTo>
                    <a:pt x="23" y="10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26" name="Google Shape;326;p17"/>
            <p:cNvSpPr/>
            <p:nvPr/>
          </p:nvSpPr>
          <p:spPr>
            <a:xfrm>
              <a:off x="2827" y="2869"/>
              <a:ext cx="27" cy="17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7" y="13"/>
                  </a:lnTo>
                  <a:lnTo>
                    <a:pt x="22" y="6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27" name="Google Shape;327;p17"/>
            <p:cNvSpPr/>
            <p:nvPr/>
          </p:nvSpPr>
          <p:spPr>
            <a:xfrm>
              <a:off x="2827" y="3007"/>
              <a:ext cx="27" cy="18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17"/>
                  </a:moveTo>
                  <a:lnTo>
                    <a:pt x="0" y="17"/>
                  </a:lnTo>
                  <a:lnTo>
                    <a:pt x="8" y="17"/>
                  </a:lnTo>
                  <a:lnTo>
                    <a:pt x="17" y="15"/>
                  </a:lnTo>
                  <a:lnTo>
                    <a:pt x="22" y="7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28" name="Google Shape;328;p17"/>
            <p:cNvSpPr/>
            <p:nvPr/>
          </p:nvSpPr>
          <p:spPr>
            <a:xfrm>
              <a:off x="2827" y="2988"/>
              <a:ext cx="27" cy="18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17"/>
                  </a:moveTo>
                  <a:lnTo>
                    <a:pt x="0" y="17"/>
                  </a:lnTo>
                  <a:lnTo>
                    <a:pt x="8" y="17"/>
                  </a:lnTo>
                  <a:lnTo>
                    <a:pt x="17" y="14"/>
                  </a:lnTo>
                  <a:lnTo>
                    <a:pt x="22" y="7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2826" y="2040"/>
              <a:ext cx="24" cy="290"/>
            </a:xfrm>
            <a:custGeom>
              <a:avLst/>
              <a:gdLst/>
              <a:ahLst/>
              <a:cxnLst/>
              <a:rect l="l" t="t" r="r" b="b"/>
              <a:pathLst>
                <a:path w="24" h="290" extrusionOk="0">
                  <a:moveTo>
                    <a:pt x="0" y="289"/>
                  </a:moveTo>
                  <a:lnTo>
                    <a:pt x="0" y="289"/>
                  </a:lnTo>
                  <a:lnTo>
                    <a:pt x="2" y="285"/>
                  </a:lnTo>
                  <a:lnTo>
                    <a:pt x="3" y="280"/>
                  </a:lnTo>
                  <a:lnTo>
                    <a:pt x="5" y="276"/>
                  </a:lnTo>
                  <a:lnTo>
                    <a:pt x="5" y="270"/>
                  </a:lnTo>
                  <a:lnTo>
                    <a:pt x="5" y="264"/>
                  </a:lnTo>
                  <a:lnTo>
                    <a:pt x="6" y="258"/>
                  </a:lnTo>
                  <a:lnTo>
                    <a:pt x="7" y="252"/>
                  </a:lnTo>
                  <a:lnTo>
                    <a:pt x="10" y="245"/>
                  </a:lnTo>
                  <a:lnTo>
                    <a:pt x="13" y="238"/>
                  </a:lnTo>
                  <a:lnTo>
                    <a:pt x="15" y="232"/>
                  </a:lnTo>
                  <a:lnTo>
                    <a:pt x="17" y="226"/>
                  </a:lnTo>
                  <a:lnTo>
                    <a:pt x="17" y="220"/>
                  </a:lnTo>
                  <a:lnTo>
                    <a:pt x="17" y="214"/>
                  </a:lnTo>
                  <a:lnTo>
                    <a:pt x="17" y="208"/>
                  </a:lnTo>
                  <a:lnTo>
                    <a:pt x="17" y="201"/>
                  </a:lnTo>
                  <a:lnTo>
                    <a:pt x="15" y="195"/>
                  </a:lnTo>
                  <a:lnTo>
                    <a:pt x="15" y="189"/>
                  </a:lnTo>
                  <a:lnTo>
                    <a:pt x="14" y="182"/>
                  </a:lnTo>
                  <a:lnTo>
                    <a:pt x="13" y="176"/>
                  </a:lnTo>
                  <a:lnTo>
                    <a:pt x="12" y="170"/>
                  </a:lnTo>
                  <a:lnTo>
                    <a:pt x="11" y="164"/>
                  </a:lnTo>
                  <a:lnTo>
                    <a:pt x="11" y="157"/>
                  </a:lnTo>
                  <a:lnTo>
                    <a:pt x="11" y="152"/>
                  </a:lnTo>
                  <a:lnTo>
                    <a:pt x="12" y="146"/>
                  </a:lnTo>
                  <a:lnTo>
                    <a:pt x="13" y="140"/>
                  </a:lnTo>
                  <a:lnTo>
                    <a:pt x="13" y="135"/>
                  </a:lnTo>
                  <a:lnTo>
                    <a:pt x="13" y="128"/>
                  </a:lnTo>
                  <a:lnTo>
                    <a:pt x="13" y="123"/>
                  </a:lnTo>
                  <a:lnTo>
                    <a:pt x="12" y="116"/>
                  </a:lnTo>
                  <a:lnTo>
                    <a:pt x="11" y="110"/>
                  </a:lnTo>
                  <a:lnTo>
                    <a:pt x="11" y="104"/>
                  </a:lnTo>
                  <a:lnTo>
                    <a:pt x="10" y="97"/>
                  </a:lnTo>
                  <a:lnTo>
                    <a:pt x="9" y="91"/>
                  </a:lnTo>
                  <a:lnTo>
                    <a:pt x="9" y="85"/>
                  </a:lnTo>
                  <a:lnTo>
                    <a:pt x="8" y="79"/>
                  </a:lnTo>
                  <a:lnTo>
                    <a:pt x="7" y="73"/>
                  </a:lnTo>
                  <a:lnTo>
                    <a:pt x="7" y="67"/>
                  </a:lnTo>
                  <a:lnTo>
                    <a:pt x="8" y="61"/>
                  </a:lnTo>
                  <a:lnTo>
                    <a:pt x="9" y="54"/>
                  </a:lnTo>
                  <a:lnTo>
                    <a:pt x="10" y="49"/>
                  </a:lnTo>
                  <a:lnTo>
                    <a:pt x="10" y="46"/>
                  </a:lnTo>
                  <a:lnTo>
                    <a:pt x="12" y="43"/>
                  </a:lnTo>
                  <a:lnTo>
                    <a:pt x="13" y="41"/>
                  </a:lnTo>
                  <a:lnTo>
                    <a:pt x="15" y="38"/>
                  </a:lnTo>
                  <a:lnTo>
                    <a:pt x="17" y="35"/>
                  </a:lnTo>
                  <a:lnTo>
                    <a:pt x="18" y="32"/>
                  </a:lnTo>
                  <a:lnTo>
                    <a:pt x="20" y="29"/>
                  </a:lnTo>
                  <a:lnTo>
                    <a:pt x="21" y="27"/>
                  </a:lnTo>
                  <a:lnTo>
                    <a:pt x="21" y="24"/>
                  </a:lnTo>
                  <a:lnTo>
                    <a:pt x="21" y="21"/>
                  </a:lnTo>
                  <a:lnTo>
                    <a:pt x="22" y="18"/>
                  </a:lnTo>
                  <a:lnTo>
                    <a:pt x="23" y="14"/>
                  </a:lnTo>
                  <a:lnTo>
                    <a:pt x="23" y="10"/>
                  </a:lnTo>
                  <a:lnTo>
                    <a:pt x="23" y="7"/>
                  </a:lnTo>
                  <a:lnTo>
                    <a:pt x="23" y="3"/>
                  </a:lnTo>
                  <a:lnTo>
                    <a:pt x="23" y="0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2836" y="2018"/>
              <a:ext cx="18" cy="320"/>
            </a:xfrm>
            <a:custGeom>
              <a:avLst/>
              <a:gdLst/>
              <a:ahLst/>
              <a:cxnLst/>
              <a:rect l="l" t="t" r="r" b="b"/>
              <a:pathLst>
                <a:path w="18" h="320" extrusionOk="0">
                  <a:moveTo>
                    <a:pt x="13" y="0"/>
                  </a:moveTo>
                  <a:lnTo>
                    <a:pt x="13" y="0"/>
                  </a:lnTo>
                  <a:lnTo>
                    <a:pt x="13" y="5"/>
                  </a:lnTo>
                  <a:lnTo>
                    <a:pt x="13" y="11"/>
                  </a:lnTo>
                  <a:lnTo>
                    <a:pt x="14" y="18"/>
                  </a:lnTo>
                  <a:lnTo>
                    <a:pt x="15" y="26"/>
                  </a:lnTo>
                  <a:lnTo>
                    <a:pt x="16" y="33"/>
                  </a:lnTo>
                  <a:lnTo>
                    <a:pt x="17" y="40"/>
                  </a:lnTo>
                  <a:lnTo>
                    <a:pt x="17" y="45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5" y="54"/>
                  </a:lnTo>
                  <a:lnTo>
                    <a:pt x="13" y="57"/>
                  </a:lnTo>
                  <a:lnTo>
                    <a:pt x="12" y="60"/>
                  </a:lnTo>
                  <a:lnTo>
                    <a:pt x="9" y="63"/>
                  </a:lnTo>
                  <a:lnTo>
                    <a:pt x="8" y="66"/>
                  </a:lnTo>
                  <a:lnTo>
                    <a:pt x="7" y="68"/>
                  </a:lnTo>
                  <a:lnTo>
                    <a:pt x="6" y="71"/>
                  </a:lnTo>
                  <a:lnTo>
                    <a:pt x="5" y="76"/>
                  </a:lnTo>
                  <a:lnTo>
                    <a:pt x="4" y="83"/>
                  </a:lnTo>
                  <a:lnTo>
                    <a:pt x="4" y="89"/>
                  </a:lnTo>
                  <a:lnTo>
                    <a:pt x="4" y="95"/>
                  </a:lnTo>
                  <a:lnTo>
                    <a:pt x="5" y="101"/>
                  </a:lnTo>
                  <a:lnTo>
                    <a:pt x="5" y="107"/>
                  </a:lnTo>
                  <a:lnTo>
                    <a:pt x="7" y="114"/>
                  </a:lnTo>
                  <a:lnTo>
                    <a:pt x="7" y="120"/>
                  </a:lnTo>
                  <a:lnTo>
                    <a:pt x="8" y="126"/>
                  </a:lnTo>
                  <a:lnTo>
                    <a:pt x="9" y="132"/>
                  </a:lnTo>
                  <a:lnTo>
                    <a:pt x="9" y="139"/>
                  </a:lnTo>
                  <a:lnTo>
                    <a:pt x="10" y="145"/>
                  </a:lnTo>
                  <a:lnTo>
                    <a:pt x="10" y="151"/>
                  </a:lnTo>
                  <a:lnTo>
                    <a:pt x="10" y="157"/>
                  </a:lnTo>
                  <a:lnTo>
                    <a:pt x="9" y="162"/>
                  </a:lnTo>
                  <a:lnTo>
                    <a:pt x="8" y="168"/>
                  </a:lnTo>
                  <a:lnTo>
                    <a:pt x="7" y="173"/>
                  </a:lnTo>
                  <a:lnTo>
                    <a:pt x="7" y="179"/>
                  </a:lnTo>
                  <a:lnTo>
                    <a:pt x="7" y="185"/>
                  </a:lnTo>
                  <a:lnTo>
                    <a:pt x="7" y="192"/>
                  </a:lnTo>
                  <a:lnTo>
                    <a:pt x="7" y="198"/>
                  </a:lnTo>
                  <a:lnTo>
                    <a:pt x="8" y="205"/>
                  </a:lnTo>
                  <a:lnTo>
                    <a:pt x="8" y="212"/>
                  </a:lnTo>
                  <a:lnTo>
                    <a:pt x="9" y="219"/>
                  </a:lnTo>
                  <a:lnTo>
                    <a:pt x="9" y="226"/>
                  </a:lnTo>
                  <a:lnTo>
                    <a:pt x="9" y="233"/>
                  </a:lnTo>
                  <a:lnTo>
                    <a:pt x="10" y="240"/>
                  </a:lnTo>
                  <a:lnTo>
                    <a:pt x="10" y="246"/>
                  </a:lnTo>
                  <a:lnTo>
                    <a:pt x="9" y="252"/>
                  </a:lnTo>
                  <a:lnTo>
                    <a:pt x="9" y="258"/>
                  </a:lnTo>
                  <a:lnTo>
                    <a:pt x="8" y="264"/>
                  </a:lnTo>
                  <a:lnTo>
                    <a:pt x="6" y="268"/>
                  </a:lnTo>
                  <a:lnTo>
                    <a:pt x="4" y="273"/>
                  </a:lnTo>
                  <a:lnTo>
                    <a:pt x="3" y="279"/>
                  </a:lnTo>
                  <a:lnTo>
                    <a:pt x="2" y="285"/>
                  </a:lnTo>
                  <a:lnTo>
                    <a:pt x="1" y="291"/>
                  </a:lnTo>
                  <a:lnTo>
                    <a:pt x="0" y="297"/>
                  </a:lnTo>
                  <a:lnTo>
                    <a:pt x="0" y="304"/>
                  </a:lnTo>
                  <a:lnTo>
                    <a:pt x="0" y="311"/>
                  </a:lnTo>
                  <a:lnTo>
                    <a:pt x="0" y="319"/>
                  </a:lnTo>
                </a:path>
              </a:pathLst>
            </a:custGeom>
            <a:noFill/>
            <a:ln w="12700" cap="rnd" cmpd="sng">
              <a:solidFill>
                <a:srgbClr val="1615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endParaRPr>
            </a:p>
          </p:txBody>
        </p:sp>
      </p:grpSp>
      <p:sp>
        <p:nvSpPr>
          <p:cNvPr id="331" name="Google Shape;331;p17"/>
          <p:cNvSpPr/>
          <p:nvPr/>
        </p:nvSpPr>
        <p:spPr>
          <a:xfrm>
            <a:off x="5638800" y="2819400"/>
            <a:ext cx="763588" cy="306388"/>
          </a:xfrm>
          <a:custGeom>
            <a:avLst/>
            <a:gdLst/>
            <a:ahLst/>
            <a:cxnLst/>
            <a:rect l="l" t="t" r="r" b="b"/>
            <a:pathLst>
              <a:path w="481" h="193" extrusionOk="0">
                <a:moveTo>
                  <a:pt x="480" y="182"/>
                </a:moveTo>
                <a:lnTo>
                  <a:pt x="0" y="0"/>
                </a:lnTo>
                <a:lnTo>
                  <a:pt x="0" y="9"/>
                </a:lnTo>
                <a:lnTo>
                  <a:pt x="478" y="192"/>
                </a:lnTo>
                <a:lnTo>
                  <a:pt x="480" y="182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32" name="Google Shape;332;p17"/>
          <p:cNvSpPr/>
          <p:nvPr/>
        </p:nvSpPr>
        <p:spPr>
          <a:xfrm>
            <a:off x="4800600" y="3429000"/>
            <a:ext cx="654050" cy="1220788"/>
          </a:xfrm>
          <a:custGeom>
            <a:avLst/>
            <a:gdLst/>
            <a:ahLst/>
            <a:cxnLst/>
            <a:rect l="l" t="t" r="r" b="b"/>
            <a:pathLst>
              <a:path w="412" h="769" extrusionOk="0">
                <a:moveTo>
                  <a:pt x="411" y="758"/>
                </a:moveTo>
                <a:lnTo>
                  <a:pt x="6" y="0"/>
                </a:lnTo>
                <a:lnTo>
                  <a:pt x="0" y="9"/>
                </a:lnTo>
                <a:lnTo>
                  <a:pt x="404" y="768"/>
                </a:lnTo>
                <a:lnTo>
                  <a:pt x="411" y="758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33" name="Google Shape;333;p17"/>
          <p:cNvSpPr/>
          <p:nvPr/>
        </p:nvSpPr>
        <p:spPr>
          <a:xfrm>
            <a:off x="6384925" y="2719388"/>
            <a:ext cx="2528888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Mengganggu proses reproduksi sebelum sel telur mencapai kavum uteri</a:t>
            </a:r>
            <a:endParaRPr lang="en-US" sz="1800" b="1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4" name="Google Shape;334;p17"/>
          <p:cNvSpPr/>
          <p:nvPr/>
        </p:nvSpPr>
        <p:spPr>
          <a:xfrm>
            <a:off x="517525" y="4624388"/>
            <a:ext cx="2225675" cy="91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Mengentalkan lendir atau mukus serviks</a:t>
            </a:r>
            <a:endParaRPr lang="en-US" sz="1800" b="1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5" name="Google Shape;335;p17"/>
          <p:cNvSpPr/>
          <p:nvPr/>
        </p:nvSpPr>
        <p:spPr>
          <a:xfrm>
            <a:off x="288925" y="3176588"/>
            <a:ext cx="2759075" cy="91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Menurunkan motilitas sperma melalui kavum uteri</a:t>
            </a:r>
            <a:endParaRPr lang="en-US" sz="1800" b="1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6" name="Google Shape;336;p17"/>
          <p:cNvSpPr/>
          <p:nvPr/>
        </p:nvSpPr>
        <p:spPr>
          <a:xfrm>
            <a:off x="5453063" y="4319588"/>
            <a:ext cx="1920875" cy="91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Merubah garis/jalur endometrial</a:t>
            </a:r>
            <a:endParaRPr lang="en-US" sz="1800" b="1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7" name="Google Shape;337;p17"/>
          <p:cNvSpPr/>
          <p:nvPr/>
        </p:nvSpPr>
        <p:spPr>
          <a:xfrm rot="10800000" flipH="1">
            <a:off x="2895600" y="3352800"/>
            <a:ext cx="1679575" cy="76200"/>
          </a:xfrm>
          <a:custGeom>
            <a:avLst/>
            <a:gdLst/>
            <a:ahLst/>
            <a:cxnLst/>
            <a:rect l="l" t="t" r="r" b="b"/>
            <a:pathLst>
              <a:path w="1442" h="270" extrusionOk="0">
                <a:moveTo>
                  <a:pt x="1439" y="0"/>
                </a:moveTo>
                <a:lnTo>
                  <a:pt x="0" y="263"/>
                </a:lnTo>
                <a:lnTo>
                  <a:pt x="1" y="269"/>
                </a:lnTo>
                <a:lnTo>
                  <a:pt x="1441" y="5"/>
                </a:lnTo>
                <a:lnTo>
                  <a:pt x="1439" y="0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38" name="Google Shape;338;p17"/>
          <p:cNvSpPr/>
          <p:nvPr/>
        </p:nvSpPr>
        <p:spPr>
          <a:xfrm>
            <a:off x="2514600" y="3429000"/>
            <a:ext cx="1982788" cy="1373188"/>
          </a:xfrm>
          <a:custGeom>
            <a:avLst/>
            <a:gdLst/>
            <a:ahLst/>
            <a:cxnLst/>
            <a:rect l="l" t="t" r="r" b="b"/>
            <a:pathLst>
              <a:path w="1249" h="865" extrusionOk="0">
                <a:moveTo>
                  <a:pt x="1246" y="0"/>
                </a:moveTo>
                <a:lnTo>
                  <a:pt x="0" y="845"/>
                </a:lnTo>
                <a:lnTo>
                  <a:pt x="1" y="864"/>
                </a:lnTo>
                <a:lnTo>
                  <a:pt x="1248" y="16"/>
                </a:lnTo>
                <a:lnTo>
                  <a:pt x="1246" y="0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cxnSp>
        <p:nvCxnSpPr>
          <p:cNvPr id="339" name="Google Shape;339;p17"/>
          <p:cNvCxnSpPr/>
          <p:nvPr/>
        </p:nvCxnSpPr>
        <p:spPr>
          <a:xfrm>
            <a:off x="2971800" y="3352800"/>
            <a:ext cx="15240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0" name="Google Shape;340;p17"/>
          <p:cNvSpPr/>
          <p:nvPr/>
        </p:nvSpPr>
        <p:spPr>
          <a:xfrm>
            <a:off x="457200" y="1436132"/>
            <a:ext cx="55399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660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IUD Tembaga: Cara Kerja</a:t>
            </a: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990600" y="381000"/>
            <a:ext cx="6858000" cy="804672"/>
          </a:xfrm>
          <a:prstGeom prst="flowChartPunchedTape">
            <a:avLst/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ALAT KONTRASEPSI DALAM RAHIM/IUD</a:t>
            </a:r>
            <a:endParaRPr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8"/>
          <p:cNvSpPr txBox="1"/>
          <p:nvPr>
            <p:ph type="title"/>
          </p:nvPr>
        </p:nvSpPr>
        <p:spPr>
          <a:xfrm>
            <a:off x="0" y="990600"/>
            <a:ext cx="5257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Font typeface="Trebuchet MS" panose="020B0603020202020204"/>
              <a:buNone/>
            </a:pPr>
            <a:r>
              <a:rPr lang="en-US" sz="2150" b="1" i="0" u="none" strike="noStrike" cap="none">
                <a:solidFill>
                  <a:srgbClr val="00660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</a:t>
            </a:r>
            <a:br>
              <a:rPr lang="en-US" sz="2150" b="1" i="0" u="none" strike="noStrike" cap="none">
                <a:solidFill>
                  <a:srgbClr val="00660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</a:br>
            <a:r>
              <a:rPr lang="en-US" sz="2150" b="1" i="0" u="none" strike="noStrike" cap="none">
                <a:solidFill>
                  <a:srgbClr val="00660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KEUNTUNGAN KONTRASEPTIF</a:t>
            </a:r>
            <a:endParaRPr lang="en-US" sz="2150" b="1" i="0" u="none" strike="noStrike" cap="none">
              <a:solidFill>
                <a:srgbClr val="00660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49" name="Google Shape;349;p18"/>
          <p:cNvSpPr txBox="1"/>
          <p:nvPr>
            <p:ph type="body" idx="1"/>
          </p:nvPr>
        </p:nvSpPr>
        <p:spPr>
          <a:xfrm>
            <a:off x="914400" y="1600200"/>
            <a:ext cx="7467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6"/>
              <a:buFont typeface="Noto Symbol"/>
              <a:buChar char="➢"/>
            </a:pPr>
            <a:r>
              <a:rPr lang="en-US" sz="32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Efektivitasnya tinggi</a:t>
            </a:r>
            <a:endParaRPr lang="en-US" sz="32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6"/>
              <a:buFont typeface="Noto Symbol"/>
              <a:buChar char="➢"/>
            </a:pPr>
            <a:r>
              <a:rPr lang="en-US" sz="32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Segera efektif dan efek sampingnya sedikit</a:t>
            </a:r>
            <a:endParaRPr lang="en-US" sz="32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6"/>
              <a:buFont typeface="Noto Symbol"/>
              <a:buChar char="➢"/>
            </a:pPr>
            <a:r>
              <a:rPr lang="en-US" sz="32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Metode jangka-panjang </a:t>
            </a:r>
            <a:endParaRPr lang="en-US" sz="32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6"/>
              <a:buFont typeface="Noto Symbol"/>
              <a:buChar char="➢"/>
            </a:pPr>
            <a:r>
              <a:rPr lang="en-US" sz="32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Kesuburan cepat pulih setelah AKDR dilepas</a:t>
            </a:r>
            <a:endParaRPr lang="en-US" sz="32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6"/>
              <a:buFont typeface="Noto Symbol"/>
              <a:buChar char="➢"/>
            </a:pPr>
            <a:r>
              <a:rPr lang="en-US" sz="32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Tidak mengganggu produksi ASI </a:t>
            </a:r>
            <a:endParaRPr lang="en-US" sz="32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6"/>
              <a:buFont typeface="Noto Symbol"/>
              <a:buChar char="➢"/>
            </a:pPr>
            <a:r>
              <a:rPr lang="en-US" sz="32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Dapat disediakan oleh petugas kesehatan terlatih</a:t>
            </a:r>
            <a:endParaRPr lang="en-US" sz="32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6"/>
              <a:buFont typeface="Noto Symbol"/>
              <a:buChar char="➢"/>
            </a:pPr>
            <a:r>
              <a:rPr lang="en-US" sz="32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Tidak mahal (CuT380A)</a:t>
            </a:r>
            <a:endParaRPr sz="32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50" name="Google Shape;350;p18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</a:fld>
            <a:endParaRPr sz="1100" b="0" i="0" u="none" strike="noStrike" cap="none">
              <a:solidFill>
                <a:schemeClr val="dk2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51" name="Google Shape;351;p18"/>
          <p:cNvSpPr/>
          <p:nvPr/>
        </p:nvSpPr>
        <p:spPr>
          <a:xfrm>
            <a:off x="1295400" y="6324600"/>
            <a:ext cx="17938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baseline="300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Trussell et al 1998.</a:t>
            </a:r>
            <a:endParaRPr lang="en-US"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533400" y="152400"/>
            <a:ext cx="7315200" cy="914400"/>
          </a:xfrm>
          <a:prstGeom prst="flowChartPunchedTape">
            <a:avLst/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ALAT KONTRASEPSI DALAM RAHIM/IUD</a:t>
            </a:r>
            <a:endParaRPr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0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Font typeface="Trebuchet MS" panose="020B0603020202020204"/>
              <a:buNone/>
            </a:pPr>
            <a:r>
              <a:rPr lang="en-US" sz="2400" b="1" i="0" u="none" strike="noStrike" cap="none">
                <a:solidFill>
                  <a:srgbClr val="00660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EFEK SAMPING </a:t>
            </a:r>
            <a:endParaRPr lang="en-US" sz="2400" b="1" i="0" u="none" strike="noStrike" cap="none">
              <a:solidFill>
                <a:srgbClr val="00660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71" name="Google Shape;371;p20"/>
          <p:cNvSpPr txBox="1"/>
          <p:nvPr>
            <p:ph type="body" idx="1"/>
          </p:nvPr>
        </p:nvSpPr>
        <p:spPr>
          <a:xfrm>
            <a:off x="914400" y="1981200"/>
            <a:ext cx="7391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Noto Symbo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IUD dengan tembaga:</a:t>
            </a:r>
            <a:endParaRPr lang="en-US" sz="24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640080" marR="0" lvl="1" indent="-25908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ymbol"/>
              <a:buChar char="▪"/>
            </a:pPr>
            <a:r>
              <a:rPr lang="en-US" sz="2300" b="0" i="0" u="none" strike="noStrike" cap="none">
                <a:solidFill>
                  <a:srgbClr val="6C6C6C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Darah haid lebih banyak</a:t>
            </a:r>
            <a:endParaRPr lang="en-US" sz="2300" b="0" i="0" u="none" strike="noStrike" cap="none">
              <a:solidFill>
                <a:srgbClr val="6C6C6C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640080" marR="0" lvl="1" indent="-25908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ymbol"/>
              <a:buChar char="▪"/>
            </a:pPr>
            <a:r>
              <a:rPr lang="en-US" sz="2300" b="0" i="0" u="none" strike="noStrike" cap="none">
                <a:solidFill>
                  <a:srgbClr val="6C6C6C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Perdarahan tidak teratur atau hebat</a:t>
            </a:r>
            <a:endParaRPr lang="en-US" sz="2300" b="0" i="0" u="none" strike="noStrike" cap="none">
              <a:solidFill>
                <a:srgbClr val="6C6C6C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640080" marR="0" lvl="1" indent="-25908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ymbol"/>
              <a:buChar char="▪"/>
            </a:pPr>
            <a:r>
              <a:rPr lang="en-US" sz="2300" b="0" i="0" u="none" strike="noStrike" cap="none">
                <a:solidFill>
                  <a:srgbClr val="6C6C6C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Spasme menstruasi</a:t>
            </a:r>
            <a:endParaRPr lang="en-US" sz="2300" b="0" i="0" u="none" strike="noStrike" cap="none">
              <a:solidFill>
                <a:srgbClr val="6C6C6C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640080" marR="0" lvl="1" indent="-25908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ymbol"/>
              <a:buChar char="▪"/>
            </a:pPr>
            <a:r>
              <a:rPr lang="en-US" sz="2300" b="0" i="0" u="none" strike="noStrike" cap="none">
                <a:solidFill>
                  <a:srgbClr val="6C6C6C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Dismenore/kram haid yang lebih dari biasanya</a:t>
            </a:r>
            <a:endParaRPr lang="en-US" sz="2300" b="0" i="0" u="none" strike="noStrike" cap="none">
              <a:solidFill>
                <a:srgbClr val="6C6C6C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Noto Symbo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IUD dengan progestin:</a:t>
            </a:r>
            <a:endParaRPr lang="en-US" sz="24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640080" marR="0" lvl="1" indent="-25908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ymbol"/>
              <a:buChar char="▪"/>
            </a:pPr>
            <a:r>
              <a:rPr lang="en-US" sz="2300" b="0" i="0" u="none" strike="noStrike" cap="none">
                <a:solidFill>
                  <a:srgbClr val="6C6C6C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Amenore atau perdarahan bercak (</a:t>
            </a:r>
            <a:r>
              <a:rPr lang="en-US" sz="2300" b="0" i="1" u="none" strike="noStrike" cap="none">
                <a:solidFill>
                  <a:srgbClr val="6C6C6C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spotting</a:t>
            </a:r>
            <a:r>
              <a:rPr lang="en-US" sz="2300" b="0" i="0" u="none" strike="noStrike" cap="none">
                <a:solidFill>
                  <a:srgbClr val="6C6C6C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)</a:t>
            </a:r>
            <a:endParaRPr lang="en-US" sz="2300" b="0" i="0" u="none" strike="noStrike" cap="none">
              <a:solidFill>
                <a:srgbClr val="6C6C6C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72" name="Google Shape;372;p20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</a:fld>
            <a:endParaRPr sz="1100" b="0" i="0" u="none" strike="noStrike" cap="none">
              <a:solidFill>
                <a:schemeClr val="dk2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pic>
        <p:nvPicPr>
          <p:cNvPr id="373" name="Google Shape;373;p20" descr="D:\My Document's\2015-05-26-18-28-14-298075049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9800" y="4876800"/>
            <a:ext cx="3429000" cy="178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0"/>
          <p:cNvSpPr/>
          <p:nvPr/>
        </p:nvSpPr>
        <p:spPr>
          <a:xfrm>
            <a:off x="457200" y="304800"/>
            <a:ext cx="7467600" cy="1066800"/>
          </a:xfrm>
          <a:prstGeom prst="flowChartPunchedTape">
            <a:avLst/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ALAT KONTRASEPSI DALAM RAHIM/IUD</a:t>
            </a:r>
            <a:endParaRPr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1"/>
          <p:cNvSpPr txBox="1"/>
          <p:nvPr>
            <p:ph type="title"/>
          </p:nvPr>
        </p:nvSpPr>
        <p:spPr>
          <a:xfrm>
            <a:off x="457200" y="0"/>
            <a:ext cx="8229600" cy="184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Font typeface="Trebuchet MS" panose="020B0603020202020204"/>
              <a:buNone/>
            </a:pPr>
            <a:br>
              <a:rPr lang="en-US" sz="3600" b="1" i="0" u="none" strike="noStrike" cap="none">
                <a:solidFill>
                  <a:srgbClr val="00660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</a:br>
            <a:r>
              <a:rPr lang="en-US" sz="2400" b="1" i="0" u="none" strike="noStrike" cap="none">
                <a:solidFill>
                  <a:srgbClr val="00660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PEMASANGAN SEGERA PASCAPLASENTA </a:t>
            </a:r>
            <a:endParaRPr lang="en-US" sz="2400" b="1" i="0" u="none" strike="noStrike" cap="none">
              <a:solidFill>
                <a:srgbClr val="00660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82" name="Google Shape;382;p21"/>
          <p:cNvSpPr txBox="1"/>
          <p:nvPr>
            <p:ph type="body" idx="1"/>
          </p:nvPr>
        </p:nvSpPr>
        <p:spPr>
          <a:xfrm>
            <a:off x="457200" y="2438400"/>
            <a:ext cx="5105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2"/>
              <a:buFont typeface="Noto Symbol"/>
              <a:buChar char="➢"/>
            </a:pPr>
            <a:r>
              <a:rPr lang="en-US" sz="2400" b="1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Perlu pelatihan khusus bagi petugas pelaksana</a:t>
            </a:r>
            <a:endParaRPr lang="en-US" sz="2400" b="1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752"/>
              <a:buFont typeface="Noto Symbol"/>
              <a:buChar char="➢"/>
            </a:pPr>
            <a:r>
              <a:rPr lang="en-US" sz="2400" b="1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Konseling penggunaan dimulai sejak prenatal </a:t>
            </a:r>
            <a:endParaRPr lang="en-US" sz="2400" b="1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752"/>
              <a:buFont typeface="Noto Symbol"/>
              <a:buChar char="➢"/>
            </a:pPr>
            <a:r>
              <a:rPr lang="en-US" sz="2400" b="1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Tidak ada peningkatan risiko infeksi, perdarahan atau perforasi</a:t>
            </a:r>
            <a:endParaRPr lang="en-US" sz="2400" b="1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752"/>
              <a:buFont typeface="Noto Symbol"/>
              <a:buChar char="➢"/>
            </a:pPr>
            <a:r>
              <a:rPr lang="en-US" sz="2400" b="1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Nyaman bagi klien</a:t>
            </a:r>
            <a:endParaRPr lang="en-US" sz="2400" b="1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752"/>
              <a:buFont typeface="Noto Symbol"/>
              <a:buChar char="➢"/>
            </a:pPr>
            <a:r>
              <a:rPr lang="en-US" sz="2400" b="1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Efisien dari aspek biaya</a:t>
            </a:r>
            <a:endParaRPr lang="en-US" sz="2400" b="1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83" name="Google Shape;383;p21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</a:fld>
            <a:endParaRPr sz="1100" b="0" i="0" u="none" strike="noStrike" cap="none">
              <a:solidFill>
                <a:schemeClr val="dk2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pic>
        <p:nvPicPr>
          <p:cNvPr id="384" name="Google Shape;384;p2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791200" y="2590800"/>
            <a:ext cx="2286000" cy="315912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1"/>
          <p:cNvSpPr/>
          <p:nvPr/>
        </p:nvSpPr>
        <p:spPr>
          <a:xfrm>
            <a:off x="457200" y="304800"/>
            <a:ext cx="7467600" cy="1066800"/>
          </a:xfrm>
          <a:prstGeom prst="flowChartPunchedTape">
            <a:avLst/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ALAT KONTRASEPSI DALAM RAHIM/IUD</a:t>
            </a:r>
            <a:endParaRPr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2"/>
          <p:cNvSpPr txBox="1"/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15367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15367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15367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15367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15367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2796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30"/>
              <a:buFont typeface="Noto Symbol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2796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30"/>
              <a:buFont typeface="Noto Symbol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2796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30"/>
              <a:buFont typeface="Noto Symbol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2796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30"/>
              <a:buFont typeface="Noto Symbol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2796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30"/>
              <a:buFont typeface="Noto Symbol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2796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30"/>
              <a:buFont typeface="Noto Symbol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2796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30"/>
              <a:buFont typeface="Noto Symbol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2796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730"/>
              <a:buFont typeface="Noto Symbol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91" name="Google Shape;391;p22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</a:fld>
            <a:endParaRPr sz="1100" b="0" i="0" u="none" strike="noStrike" cap="none">
              <a:solidFill>
                <a:schemeClr val="dk2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392" name="Google Shape;392;p22"/>
          <p:cNvSpPr/>
          <p:nvPr/>
        </p:nvSpPr>
        <p:spPr>
          <a:xfrm>
            <a:off x="533400" y="228600"/>
            <a:ext cx="7162800" cy="1447800"/>
          </a:xfrm>
          <a:prstGeom prst="flowChartPunchedTape">
            <a:avLst/>
          </a:prstGeom>
          <a:solidFill>
            <a:srgbClr val="CE95AF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ALAT  KONTRASEPSI DIBAWAH KULIT (IMPLANT/SUSUK)</a:t>
            </a:r>
            <a:endParaRPr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pic>
        <p:nvPicPr>
          <p:cNvPr id="393" name="Google Shape;393;p22" descr="E:\download (1).jp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09600" y="1905000"/>
            <a:ext cx="1981200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2" descr="E:\download (2).jp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048000" y="2209800"/>
            <a:ext cx="171450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2" descr="E:\implant-susuk-alak-kontrasepsi-bawah-kulit.jp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257800" y="2057400"/>
            <a:ext cx="2152650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2"/>
          <p:cNvSpPr/>
          <p:nvPr/>
        </p:nvSpPr>
        <p:spPr>
          <a:xfrm>
            <a:off x="1143000" y="4267200"/>
            <a:ext cx="6324600" cy="1981200"/>
          </a:xfrm>
          <a:prstGeom prst="horizontalScroll">
            <a:avLst>
              <a:gd name="adj" fmla="val 12500"/>
            </a:avLst>
          </a:prstGeom>
          <a:solidFill>
            <a:srgbClr val="EBC4DA"/>
          </a:solidFill>
          <a:ln w="400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C0C0C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Implan mengandung hormon progestin yang akan mencegah indung telur melepaskan sel telur yang di hasilkan dan menebalkan mukus di mulut rahim sehingga sperma sulit untuk melewati.</a:t>
            </a:r>
            <a:endParaRPr lang="en-US" sz="1800" b="0" i="0" u="none" strike="noStrike" cap="none">
              <a:solidFill>
                <a:srgbClr val="0C0C0C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3"/>
          <p:cNvSpPr txBox="1"/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15367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15367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15367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15367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15367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02" name="Google Shape;402;p23"/>
          <p:cNvSpPr txBox="1"/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2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</a:fld>
            <a:endParaRPr sz="1100" b="0" i="0" u="none" strike="noStrike" cap="none">
              <a:solidFill>
                <a:schemeClr val="dk2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03" name="Google Shape;403;p23"/>
          <p:cNvSpPr/>
          <p:nvPr/>
        </p:nvSpPr>
        <p:spPr>
          <a:xfrm>
            <a:off x="533400" y="228600"/>
            <a:ext cx="7162800" cy="1447800"/>
          </a:xfrm>
          <a:prstGeom prst="flowChartPunchedTape">
            <a:avLst/>
          </a:prstGeom>
          <a:solidFill>
            <a:srgbClr val="CE95AF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ALAT  KONTRASEPSI DIBAWAH KULIT (IMPLANT/SUSUK)</a:t>
            </a:r>
            <a:endParaRPr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04" name="Google Shape;404;p23"/>
          <p:cNvSpPr/>
          <p:nvPr/>
        </p:nvSpPr>
        <p:spPr>
          <a:xfrm>
            <a:off x="4267200" y="1828800"/>
            <a:ext cx="3505200" cy="838200"/>
          </a:xfrm>
          <a:prstGeom prst="cloudCallout">
            <a:avLst>
              <a:gd name="adj1" fmla="val -18067"/>
              <a:gd name="adj2" fmla="val 87458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KEUNTUNGAN</a:t>
            </a: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05" name="Google Shape;405;p23"/>
          <p:cNvSpPr/>
          <p:nvPr/>
        </p:nvSpPr>
        <p:spPr>
          <a:xfrm>
            <a:off x="533400" y="3124200"/>
            <a:ext cx="7239000" cy="3505200"/>
          </a:xfrm>
          <a:prstGeom prst="roundRect">
            <a:avLst>
              <a:gd name="adj" fmla="val 16667"/>
            </a:avLst>
          </a:prstGeom>
          <a:solidFill>
            <a:srgbClr val="F5E0EC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Mampu mencegah kehamilan hingga 3 tahun</a:t>
            </a:r>
            <a:endParaRPr lang="en-US" sz="22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Berbentuk elastis sehingga tidak menimbulkan luka</a:t>
            </a:r>
            <a:endParaRPr lang="en-US" sz="22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Trebuchet MS" panose="020B0603020202020204"/>
              <a:buChar char="-"/>
            </a:pPr>
            <a:r>
              <a:rPr lang="en-US" sz="22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Kesuburan wanita kembali pulih setelah implan di  </a:t>
            </a:r>
            <a:endParaRPr lang="en-US" sz="22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lepas </a:t>
            </a:r>
            <a:endParaRPr lang="en-US" sz="22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Trebuchet MS" panose="020B0603020202020204"/>
              <a:buChar char="-"/>
            </a:pPr>
            <a:r>
              <a:rPr lang="en-US" sz="22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Tidak memberikan masalah saat melakukan hub  </a:t>
            </a:r>
            <a:endParaRPr lang="en-US" sz="22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seks </a:t>
            </a:r>
            <a:endParaRPr lang="en-US" sz="22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Cocok untuk ibu menyusui </a:t>
            </a:r>
            <a:endParaRPr lang="en-US" sz="22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Trebuchet MS" panose="020B0603020202020204"/>
              <a:buChar char="-"/>
            </a:pPr>
            <a:r>
              <a:rPr lang="en-US" sz="22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Bisa di lepas kapan saja sesuai dengan keinginan </a:t>
            </a:r>
            <a:endParaRPr sz="22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anda </a:t>
            </a:r>
            <a:endParaRPr lang="en-US" sz="22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C0C0C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4"/>
          <p:cNvSpPr/>
          <p:nvPr/>
        </p:nvSpPr>
        <p:spPr>
          <a:xfrm>
            <a:off x="533400" y="228600"/>
            <a:ext cx="7162800" cy="1447800"/>
          </a:xfrm>
          <a:prstGeom prst="flowChartPunchedTape">
            <a:avLst/>
          </a:prstGeom>
          <a:solidFill>
            <a:srgbClr val="CE95AF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ALAT  KONTRASEPSI DIBAWAH KULIT (IMPLANT/SUSUK)</a:t>
            </a:r>
            <a:endParaRPr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11" name="Google Shape;411;p24"/>
          <p:cNvSpPr/>
          <p:nvPr>
            <p:ph type="body" idx="1"/>
          </p:nvPr>
        </p:nvSpPr>
        <p:spPr>
          <a:xfrm>
            <a:off x="4191000" y="1828800"/>
            <a:ext cx="3505200" cy="838200"/>
          </a:xfrm>
          <a:prstGeom prst="cloudCallout">
            <a:avLst>
              <a:gd name="adj1" fmla="val -18067"/>
              <a:gd name="adj2" fmla="val 87458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74320" marR="0" lvl="0" indent="-27432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6"/>
              <a:buFont typeface="Noto Symbol"/>
              <a:buChar char="⦿"/>
            </a:pPr>
            <a:r>
              <a:rPr lang="en-US" sz="22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KEKURANGAN</a:t>
            </a:r>
            <a:endParaRPr sz="22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12" name="Google Shape;412;p24"/>
          <p:cNvSpPr/>
          <p:nvPr/>
        </p:nvSpPr>
        <p:spPr>
          <a:xfrm>
            <a:off x="685800" y="3124200"/>
            <a:ext cx="6858000" cy="3505200"/>
          </a:xfrm>
          <a:prstGeom prst="flowChartAlternateProcess">
            <a:avLst/>
          </a:prstGeom>
          <a:solidFill>
            <a:srgbClr val="F5E0EC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Trebuchet MS" panose="020B0603020202020204"/>
              <a:buChar char="-"/>
            </a:pPr>
            <a:endParaRPr lang="en-US" sz="18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</a:t>
            </a:r>
            <a:r>
              <a:rPr lang="en-US" sz="20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Bisa terjadi peningkatan dan penurunan berat badan </a:t>
            </a:r>
            <a:endParaRPr lang="en-US" sz="20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Trebuchet MS" panose="020B0603020202020204"/>
              <a:buChar char="-"/>
            </a:pPr>
            <a:r>
              <a:rPr lang="en-US" sz="20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Perlu pembedahan kecil untuk pemasangan dan pelepasan </a:t>
            </a:r>
            <a:endParaRPr sz="20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implan </a:t>
            </a:r>
            <a:endParaRPr lang="en-US" sz="20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Trebuchet MS" panose="020B0603020202020204"/>
              <a:buChar char="-"/>
            </a:pPr>
            <a:r>
              <a:rPr lang="en-US" sz="20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Tidak dianjurkan untuk wanita yang menderita peny kanker    </a:t>
            </a:r>
            <a:endParaRPr lang="en-US" sz="20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payudara,hati,pengumpalan darah,perdarahan tanpa </a:t>
            </a:r>
            <a:endParaRPr lang="en-US" sz="20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sebab,darah tinggi,penyakit jantung,siklus haid </a:t>
            </a:r>
            <a:endParaRPr sz="20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2060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tidak teratur</a:t>
            </a:r>
            <a:endParaRPr lang="en-US" sz="2000" b="0" i="0" u="none" strike="noStrike" cap="none">
              <a:solidFill>
                <a:srgbClr val="00206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5"/>
          <p:cNvSpPr txBox="1"/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18" name="Google Shape;418;p25"/>
          <p:cNvSpPr/>
          <p:nvPr>
            <p:ph type="title"/>
          </p:nvPr>
        </p:nvSpPr>
        <p:spPr>
          <a:xfrm>
            <a:off x="457200" y="152400"/>
            <a:ext cx="7239000" cy="1447799"/>
          </a:xfrm>
          <a:prstGeom prst="flowChartPunchedTape">
            <a:avLst/>
          </a:prstGeom>
          <a:solidFill>
            <a:srgbClr val="DDC1E3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62753"/>
              </a:buClr>
              <a:buFont typeface="Trebuchet MS" panose="020B0603020202020204"/>
              <a:buNone/>
            </a:pPr>
            <a:r>
              <a:rPr lang="en-US" sz="2800" b="1" i="0" u="none" strike="noStrike" cap="none">
                <a:solidFill>
                  <a:srgbClr val="762753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METODE OPERASI WANITA (MOW)</a:t>
            </a:r>
            <a:endParaRPr sz="2800" b="1" i="0" u="none" strike="noStrike" cap="none">
              <a:solidFill>
                <a:srgbClr val="762753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19" name="Google Shape;419;p25"/>
          <p:cNvSpPr/>
          <p:nvPr/>
        </p:nvSpPr>
        <p:spPr>
          <a:xfrm>
            <a:off x="304800" y="1676400"/>
            <a:ext cx="1600200" cy="914400"/>
          </a:xfrm>
          <a:prstGeom prst="flowChartMagneticTape">
            <a:avLst/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MOW</a:t>
            </a: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20" name="Google Shape;420;p25"/>
          <p:cNvSpPr/>
          <p:nvPr/>
        </p:nvSpPr>
        <p:spPr>
          <a:xfrm>
            <a:off x="1295400" y="4724400"/>
            <a:ext cx="5715000" cy="1828800"/>
          </a:xfrm>
          <a:prstGeom prst="doubleWave">
            <a:avLst>
              <a:gd name="adj1" fmla="val 6250"/>
              <a:gd name="adj2" fmla="val 2194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adalah metode operasi wanita dimana dilakukan pemotongan dan mengikat tuba pallopi sehingga sperma tozoa tidak dapat bertemu.</a:t>
            </a: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pic>
        <p:nvPicPr>
          <p:cNvPr id="421" name="Google Shape;421;p25" descr="E:\download (4).jp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52095" y="1677035"/>
            <a:ext cx="7825105" cy="2818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Font typeface="Trebuchet MS" panose="020B0603020202020204"/>
              <a:buNone/>
            </a:pPr>
            <a:endParaRPr sz="3800" b="1" i="0" u="none" strike="noStrike" cap="none">
              <a:solidFill>
                <a:srgbClr val="FEFAF4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27" name="Google Shape;427;p26"/>
          <p:cNvSpPr txBox="1"/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28" name="Google Shape;428;p26"/>
          <p:cNvSpPr/>
          <p:nvPr/>
        </p:nvSpPr>
        <p:spPr>
          <a:xfrm>
            <a:off x="457200" y="152400"/>
            <a:ext cx="7239000" cy="1447799"/>
          </a:xfrm>
          <a:prstGeom prst="flowChartPunchedTape">
            <a:avLst/>
          </a:prstGeom>
          <a:solidFill>
            <a:srgbClr val="DDC1E3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2753"/>
              </a:buClr>
              <a:buFont typeface="Trebuchet MS" panose="020B0603020202020204"/>
              <a:buNone/>
            </a:pPr>
            <a:r>
              <a:rPr lang="en-US" sz="2800" b="1" i="0" u="none" strike="noStrike" cap="none">
                <a:solidFill>
                  <a:srgbClr val="762753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METODE OPERASI WANITA (MOW)</a:t>
            </a:r>
            <a:endParaRPr sz="2800" b="1" i="0" u="none" strike="noStrike" cap="none">
              <a:solidFill>
                <a:srgbClr val="762753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29" name="Google Shape;429;p26"/>
          <p:cNvSpPr/>
          <p:nvPr/>
        </p:nvSpPr>
        <p:spPr>
          <a:xfrm>
            <a:off x="5029200" y="1752600"/>
            <a:ext cx="2381885" cy="762000"/>
          </a:xfrm>
          <a:prstGeom prst="wedgeEllipseCallout">
            <a:avLst>
              <a:gd name="adj1" fmla="val -33309"/>
              <a:gd name="adj2" fmla="val 95672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KEUNTUNGAN</a:t>
            </a:r>
            <a:endParaRPr lang="en-US"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30" name="Google Shape;430;p26"/>
          <p:cNvSpPr/>
          <p:nvPr/>
        </p:nvSpPr>
        <p:spPr>
          <a:xfrm>
            <a:off x="609600" y="3200400"/>
            <a:ext cx="6934200" cy="2971800"/>
          </a:xfrm>
          <a:prstGeom prst="foldedCorner">
            <a:avLst>
              <a:gd name="adj" fmla="val 37879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</a:t>
            </a:r>
            <a:r>
              <a:rPr lang="en-US" sz="24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Tidak mempengaruhi proses menyusui </a:t>
            </a:r>
            <a:endParaRPr lang="en-US" sz="24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Tidak mempengaruhi hubungan seks </a:t>
            </a:r>
            <a:endParaRPr lang="en-US" sz="24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Membedahan sederhana dapat dilakukan dengan anastesi lokal </a:t>
            </a:r>
            <a:endParaRPr lang="en-US" sz="24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Tidak ada efek samping dalam jangka panjang </a:t>
            </a:r>
            <a:endParaRPr lang="en-US" sz="24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rebuchet MS" panose="020B0603020202020204"/>
              <a:buChar char="-"/>
            </a:pPr>
            <a:r>
              <a:rPr lang="en-US" sz="24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Sangat efektif dan prrmanen dapat mencegah kehamilan lebih </a:t>
            </a:r>
            <a:endParaRPr sz="24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dari 99%</a:t>
            </a:r>
            <a:endParaRPr sz="24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7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AF4"/>
              </a:buClr>
              <a:buFont typeface="Trebuchet MS" panose="020B0603020202020204"/>
              <a:buNone/>
            </a:pPr>
            <a:endParaRPr sz="3800" b="1" i="0" u="none" strike="noStrike" cap="none">
              <a:solidFill>
                <a:srgbClr val="FEFAF4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36" name="Google Shape;436;p27"/>
          <p:cNvSpPr/>
          <p:nvPr/>
        </p:nvSpPr>
        <p:spPr>
          <a:xfrm>
            <a:off x="457200" y="152400"/>
            <a:ext cx="7239000" cy="1447799"/>
          </a:xfrm>
          <a:prstGeom prst="flowChartPunchedTape">
            <a:avLst/>
          </a:prstGeom>
          <a:solidFill>
            <a:srgbClr val="DDC1E3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2753"/>
              </a:buClr>
              <a:buFont typeface="Trebuchet MS" panose="020B0603020202020204"/>
              <a:buNone/>
            </a:pPr>
            <a:r>
              <a:rPr lang="en-US" sz="2800" b="1" i="0" u="none" strike="noStrike" cap="none">
                <a:solidFill>
                  <a:srgbClr val="762753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METODE OPERASI WANITA (MOW)</a:t>
            </a:r>
            <a:endParaRPr sz="2800" b="1" i="0" u="none" strike="noStrike" cap="none">
              <a:solidFill>
                <a:srgbClr val="762753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37" name="Google Shape;437;p27"/>
          <p:cNvSpPr/>
          <p:nvPr>
            <p:ph type="body" idx="1"/>
          </p:nvPr>
        </p:nvSpPr>
        <p:spPr>
          <a:xfrm>
            <a:off x="5334000" y="1524000"/>
            <a:ext cx="2590800" cy="838200"/>
          </a:xfrm>
          <a:prstGeom prst="wedgeEllipseCallout">
            <a:avLst>
              <a:gd name="adj1" fmla="val -33309"/>
              <a:gd name="adj2" fmla="val 95672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74320" marR="0" lvl="0" indent="-27432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ymbol"/>
              <a:buChar char="⦿"/>
            </a:pPr>
            <a:r>
              <a:rPr lang="en-US" sz="26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INDIKASI</a:t>
            </a:r>
            <a:endParaRPr sz="26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38" name="Google Shape;438;p27"/>
          <p:cNvSpPr/>
          <p:nvPr/>
        </p:nvSpPr>
        <p:spPr>
          <a:xfrm>
            <a:off x="389890" y="2593340"/>
            <a:ext cx="7306310" cy="4210685"/>
          </a:xfrm>
          <a:prstGeom prst="foldedCorner">
            <a:avLst>
              <a:gd name="adj" fmla="val 16667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</a:t>
            </a: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Usia lebih dari 35 tahun</a:t>
            </a:r>
            <a:endParaRPr lang="en-US"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Jumlah anak lebih dari 2 </a:t>
            </a:r>
            <a:endParaRPr lang="en-US"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Yakin telah mempunyai besar keluarga sesuai dengan kehendak</a:t>
            </a:r>
            <a:endParaRPr lang="en-US"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Pasca salin </a:t>
            </a:r>
            <a:endParaRPr lang="en-US"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Pasca keguguran </a:t>
            </a:r>
            <a:endParaRPr lang="en-US"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Paham dan secara sukarela setuju dgn prosedur ini</a:t>
            </a:r>
            <a:endParaRPr lang="en-US"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9"/>
          <p:cNvSpPr txBox="1"/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53" name="Google Shape;453;p29"/>
          <p:cNvSpPr/>
          <p:nvPr>
            <p:ph type="title"/>
          </p:nvPr>
        </p:nvSpPr>
        <p:spPr>
          <a:xfrm>
            <a:off x="457200" y="320040"/>
            <a:ext cx="7239000" cy="1143000"/>
          </a:xfrm>
          <a:prstGeom prst="flowChartPunchedTape">
            <a:avLst/>
          </a:prstGeom>
          <a:solidFill>
            <a:srgbClr val="DDC1E3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2753"/>
              </a:buClr>
              <a:buFont typeface="Trebuchet MS" panose="020B0603020202020204"/>
              <a:buNone/>
            </a:pPr>
            <a:r>
              <a:rPr lang="en-US" sz="2800" b="1" i="0" u="none" strike="noStrike" cap="none">
                <a:solidFill>
                  <a:srgbClr val="762753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METODE OPERASI PRIA (MOP)</a:t>
            </a:r>
            <a:endParaRPr sz="2800" b="1" i="0" u="none" strike="noStrike" cap="none">
              <a:solidFill>
                <a:srgbClr val="762753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54" name="Google Shape;454;p29"/>
          <p:cNvSpPr/>
          <p:nvPr/>
        </p:nvSpPr>
        <p:spPr>
          <a:xfrm>
            <a:off x="1905000" y="1905000"/>
            <a:ext cx="3886200" cy="838200"/>
          </a:xfrm>
          <a:prstGeom prst="star12">
            <a:avLst>
              <a:gd name="adj" fmla="val 37500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MOP</a:t>
            </a: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55" name="Google Shape;455;p29"/>
          <p:cNvSpPr/>
          <p:nvPr/>
        </p:nvSpPr>
        <p:spPr>
          <a:xfrm>
            <a:off x="3733800" y="2743200"/>
            <a:ext cx="2286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56" name="Google Shape;456;p29"/>
          <p:cNvSpPr/>
          <p:nvPr/>
        </p:nvSpPr>
        <p:spPr>
          <a:xfrm>
            <a:off x="838200" y="3352800"/>
            <a:ext cx="6934200" cy="3200400"/>
          </a:xfrm>
          <a:prstGeom prst="frame">
            <a:avLst>
              <a:gd name="adj1" fmla="val 12500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57" name="Google Shape;457;p29"/>
          <p:cNvSpPr txBox="1"/>
          <p:nvPr/>
        </p:nvSpPr>
        <p:spPr>
          <a:xfrm>
            <a:off x="1447800" y="3810000"/>
            <a:ext cx="5943600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 panose="020B0603020202020204"/>
              <a:buChar char="-"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Merupakan suatu metode pada pria yg </a:t>
            </a: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aman,sederhana dan efektif memakan waktu operasi </a:t>
            </a: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yang singkat dan tidak memerlukan anastesi umum</a:t>
            </a: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 panose="020B0603020202020204"/>
              <a:buChar char="-"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Merupakan prosedur utk menghentikan kapasitas  </a:t>
            </a:r>
            <a:endParaRPr lang="en-US"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reproduksi pria dgn jalan melakukan oklusi vas </a:t>
            </a: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deferens sehingga alur transportasi sperma terhambat </a:t>
            </a: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dan proses fertilisasi (penyatuaan dgn ovum tdk </a:t>
            </a: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terjadi)</a:t>
            </a:r>
            <a:endParaRPr lang="en-US"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0"/>
          <p:cNvSpPr/>
          <p:nvPr>
            <p:ph type="title"/>
          </p:nvPr>
        </p:nvSpPr>
        <p:spPr>
          <a:xfrm>
            <a:off x="457200" y="320040"/>
            <a:ext cx="7239000" cy="1143000"/>
          </a:xfrm>
          <a:prstGeom prst="flowChartPunchedTape">
            <a:avLst/>
          </a:prstGeom>
          <a:solidFill>
            <a:srgbClr val="DDC1E3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2753"/>
              </a:buClr>
              <a:buFont typeface="Trebuchet MS" panose="020B0603020202020204"/>
              <a:buNone/>
            </a:pPr>
            <a:r>
              <a:rPr lang="en-US" sz="2800" b="1" i="0" u="none" strike="noStrike" cap="none">
                <a:solidFill>
                  <a:srgbClr val="762753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METODE OPERASI PRIA (MOP)</a:t>
            </a:r>
            <a:endParaRPr sz="2800" b="1" i="0" u="none" strike="noStrike" cap="none">
              <a:solidFill>
                <a:srgbClr val="762753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pic>
        <p:nvPicPr>
          <p:cNvPr id="463" name="Google Shape;463;p30" descr="D:\My Document's\2015-05-26-18-39-16--627920219.jpeg"/>
          <p:cNvPicPr preferRelativeResize="0"/>
          <p:nvPr>
            <p:ph type="body" idx="1"/>
          </p:nvPr>
        </p:nvPicPr>
        <p:blipFill rotWithShape="1">
          <a:blip r:embed="rId1"/>
          <a:srcRect/>
          <a:stretch>
            <a:fillRect/>
          </a:stretch>
        </p:blipFill>
        <p:spPr>
          <a:xfrm>
            <a:off x="533400" y="1634490"/>
            <a:ext cx="7086600" cy="5033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1"/>
          <p:cNvSpPr/>
          <p:nvPr>
            <p:ph type="title"/>
          </p:nvPr>
        </p:nvSpPr>
        <p:spPr>
          <a:xfrm>
            <a:off x="457200" y="320040"/>
            <a:ext cx="7239000" cy="1143000"/>
          </a:xfrm>
          <a:prstGeom prst="flowChartPunchedTape">
            <a:avLst/>
          </a:prstGeom>
          <a:solidFill>
            <a:srgbClr val="DDC1E3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2753"/>
              </a:buClr>
              <a:buFont typeface="Trebuchet MS" panose="020B0603020202020204"/>
              <a:buNone/>
            </a:pPr>
            <a:r>
              <a:rPr lang="en-US" sz="2800" b="1" i="0" u="none" strike="noStrike" cap="none">
                <a:solidFill>
                  <a:srgbClr val="762753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METODE OPERASI PRIA (MOP)</a:t>
            </a:r>
            <a:endParaRPr sz="2800" b="1" i="0" u="none" strike="noStrike" cap="none">
              <a:solidFill>
                <a:srgbClr val="762753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69" name="Google Shape;469;p31"/>
          <p:cNvSpPr/>
          <p:nvPr>
            <p:ph type="body" idx="1"/>
          </p:nvPr>
        </p:nvSpPr>
        <p:spPr>
          <a:xfrm>
            <a:off x="228600" y="2209800"/>
            <a:ext cx="3352800" cy="1133784"/>
          </a:xfrm>
          <a:prstGeom prst="star12">
            <a:avLst>
              <a:gd name="adj" fmla="val 37500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74320" marR="0" lvl="0" indent="-27432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KEUNTUNGAN</a:t>
            </a:r>
            <a:endParaRPr sz="20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70" name="Google Shape;470;p31"/>
          <p:cNvSpPr/>
          <p:nvPr/>
        </p:nvSpPr>
        <p:spPr>
          <a:xfrm>
            <a:off x="304800" y="4953000"/>
            <a:ext cx="3048000" cy="1143000"/>
          </a:xfrm>
          <a:prstGeom prst="star12">
            <a:avLst>
              <a:gd name="adj" fmla="val 37500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KERUGIAN</a:t>
            </a: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71" name="Google Shape;471;p31"/>
          <p:cNvSpPr/>
          <p:nvPr/>
        </p:nvSpPr>
        <p:spPr>
          <a:xfrm>
            <a:off x="3505200" y="2514600"/>
            <a:ext cx="484632" cy="484632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72" name="Google Shape;472;p31"/>
          <p:cNvSpPr/>
          <p:nvPr/>
        </p:nvSpPr>
        <p:spPr>
          <a:xfrm>
            <a:off x="3352800" y="5257800"/>
            <a:ext cx="484632" cy="484632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73" name="Google Shape;473;p31"/>
          <p:cNvSpPr/>
          <p:nvPr/>
        </p:nvSpPr>
        <p:spPr>
          <a:xfrm>
            <a:off x="4114800" y="1600200"/>
            <a:ext cx="4038600" cy="2819400"/>
          </a:xfrm>
          <a:prstGeom prst="rect">
            <a:avLst/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Sangat efektif dan permanen </a:t>
            </a:r>
            <a:endParaRPr lang="en-US"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rebuchet MS" panose="020B0603020202020204"/>
              <a:buChar char="-"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Tidak ada efek samping dalam </a:t>
            </a: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jangka panjang </a:t>
            </a:r>
            <a:endParaRPr lang="en-US"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rebuchet MS" panose="020B0603020202020204"/>
              <a:buChar char="-"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Dapat mencegah kehamilan lebih </a:t>
            </a: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dari 99%</a:t>
            </a:r>
            <a:endParaRPr lang="en-US"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Tidak menggangu hubungan seksual </a:t>
            </a:r>
            <a:endParaRPr lang="en-US"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rebuchet MS" panose="020B0603020202020204"/>
              <a:buChar char="-"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Tindakan bedah yang aman dan </a:t>
            </a: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sederhana </a:t>
            </a:r>
            <a:endParaRPr lang="en-US"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74" name="Google Shape;474;p31"/>
          <p:cNvSpPr/>
          <p:nvPr/>
        </p:nvSpPr>
        <p:spPr>
          <a:xfrm>
            <a:off x="4038600" y="4953000"/>
            <a:ext cx="4038600" cy="1371600"/>
          </a:xfrm>
          <a:prstGeom prst="rect">
            <a:avLst/>
          </a:prstGeom>
          <a:solidFill>
            <a:schemeClr val="accent1"/>
          </a:solidFill>
          <a:ln w="40000" cap="flat" cmpd="sng">
            <a:solidFill>
              <a:srgbClr val="872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</a:t>
            </a:r>
            <a:endParaRPr lang="en-US"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475" name="Google Shape;475;p31"/>
          <p:cNvSpPr txBox="1"/>
          <p:nvPr/>
        </p:nvSpPr>
        <p:spPr>
          <a:xfrm>
            <a:off x="4114800" y="5105400"/>
            <a:ext cx="46482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 panose="020B0603020202020204"/>
              <a:buChar char="-"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Tidak dapat dilakukan pada orang </a:t>
            </a: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  yang masih ingin mempunyai anak </a:t>
            </a:r>
            <a:endParaRPr lang="en-US"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- Harus ada tindakan pembedahan kecil </a:t>
            </a:r>
            <a:endParaRPr lang="en-US"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2"/>
          <p:cNvSpPr txBox="1"/>
          <p:nvPr>
            <p:ph type="body" idx="1"/>
          </p:nvPr>
        </p:nvSpPr>
        <p:spPr>
          <a:xfrm>
            <a:off x="457200" y="1609416"/>
            <a:ext cx="7239000" cy="418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lang="en-US" sz="6000" b="1" i="0" u="none" strike="noStrike" cap="none">
              <a:solidFill>
                <a:srgbClr val="5A2C64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  <a:p>
            <a:pPr marL="274320" marR="0" lvl="0" indent="-274320" algn="ct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en-US" sz="6000" b="1" i="0" u="none" strike="noStrike" cap="none">
                <a:solidFill>
                  <a:srgbClr val="5A2C64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  <a:sym typeface="Trebuchet MS" panose="020B0603020202020204"/>
              </a:rPr>
              <a:t> TERIMA KASIH</a:t>
            </a:r>
            <a:endParaRPr sz="6000" b="1" i="0" u="none" strike="noStrike" cap="none">
              <a:solidFill>
                <a:srgbClr val="5A2C64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pulent">
  <a:themeElements>
    <a:clrScheme name="Opulent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4029</Words>
  <Application>WPS Presentation</Application>
  <PresentationFormat/>
  <Paragraphs>217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Arial</vt:lpstr>
      <vt:lpstr>SimSun</vt:lpstr>
      <vt:lpstr>Wingdings</vt:lpstr>
      <vt:lpstr>Arial</vt:lpstr>
      <vt:lpstr>Trebuchet MS</vt:lpstr>
      <vt:lpstr>Noto Symbol</vt:lpstr>
      <vt:lpstr>Symbol</vt:lpstr>
      <vt:lpstr>Calibri</vt:lpstr>
      <vt:lpstr>Microsoft YaHei</vt:lpstr>
      <vt:lpstr>Arial Unicode MS</vt:lpstr>
      <vt:lpstr>Algerian</vt:lpstr>
      <vt:lpstr>Arial Black</vt:lpstr>
      <vt:lpstr>Times New Roman</vt:lpstr>
      <vt:lpstr>Opulent</vt:lpstr>
      <vt:lpstr>TUGAS KELOMPOK</vt:lpstr>
      <vt:lpstr>PowerPoint 演示文稿</vt:lpstr>
      <vt:lpstr>METODE KONTRASEPSI JANGKA PANJANG (MKJP)</vt:lpstr>
      <vt:lpstr>METODE KONTRASEPSI JANGKA PANJANG</vt:lpstr>
      <vt:lpstr>PowerPoint 演示文稿</vt:lpstr>
      <vt:lpstr>  KEUNTUNGAN KONTRASEPTIF</vt:lpstr>
      <vt:lpstr> EFEK SAMPING </vt:lpstr>
      <vt:lpstr> PEMASANGAN SEGERA PASCAPLASENTA </vt:lpstr>
      <vt:lpstr>PowerPoint 演示文稿</vt:lpstr>
      <vt:lpstr>PowerPoint 演示文稿</vt:lpstr>
      <vt:lpstr>PowerPoint 演示文稿</vt:lpstr>
      <vt:lpstr>METODE OPERASI WANITA (MOW)</vt:lpstr>
      <vt:lpstr>PowerPoint 演示文稿</vt:lpstr>
      <vt:lpstr>PowerPoint 演示文稿</vt:lpstr>
      <vt:lpstr>METODE OPERASI PRIA (MOP)</vt:lpstr>
      <vt:lpstr>METODE OPERASI PRIA (MOP)</vt:lpstr>
      <vt:lpstr>METODE OPERASI PRIA (MOP)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 KELOMPOK</dc:title>
  <dc:creator/>
  <cp:lastModifiedBy>Jaka neotech</cp:lastModifiedBy>
  <cp:revision>3</cp:revision>
  <dcterms:created xsi:type="dcterms:W3CDTF">2025-09-23T18:03:33Z</dcterms:created>
  <dcterms:modified xsi:type="dcterms:W3CDTF">2025-09-23T18:06:35Z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A45C3337FE7B4E9C981FA2344E42185B_12</vt:lpwstr>
  </property>
  <property fmtid="{D5CDD505-2E9C-101B-9397-08002B2CF9AE}" pid="3" name="KSOProductBuildVer">
    <vt:lpwstr>1033-12.2.0.22549</vt:lpwstr>
  </property>
</Properties>
</file>