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9" r:id="rId2"/>
    <p:sldId id="290" r:id="rId3"/>
    <p:sldId id="260" r:id="rId4"/>
    <p:sldId id="275" r:id="rId5"/>
    <p:sldId id="289" r:id="rId6"/>
    <p:sldId id="293" r:id="rId7"/>
    <p:sldId id="288" r:id="rId8"/>
    <p:sldId id="263" r:id="rId9"/>
    <p:sldId id="267" r:id="rId10"/>
    <p:sldId id="296" r:id="rId11"/>
    <p:sldId id="297" r:id="rId12"/>
    <p:sldId id="273" r:id="rId13"/>
    <p:sldId id="285" r:id="rId14"/>
    <p:sldId id="280" r:id="rId15"/>
    <p:sldId id="269" r:id="rId16"/>
    <p:sldId id="298" r:id="rId17"/>
    <p:sldId id="29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09" autoAdjust="0"/>
  </p:normalViewPr>
  <p:slideViewPr>
    <p:cSldViewPr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96083-08E0-4682-8AA3-2FD05CE5EC17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0F59B-D2F9-4E28-B54E-7240A56500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0F59B-D2F9-4E28-B54E-7240A565002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9AF09C-A175-4B40-943E-55907A2D3C65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04AC16-B5FD-4117-8BB9-7C9CDCD774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11" Type="http://schemas.openxmlformats.org/officeDocument/2006/relationships/image" Target="../media/image21.e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0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enyuluhan HIV/AID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524000" y="3657600"/>
            <a:ext cx="5143536" cy="17907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BLUD PUSKESMAS BARENG</a:t>
            </a:r>
          </a:p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JOMBANG</a:t>
            </a:r>
          </a:p>
        </p:txBody>
      </p:sp>
      <p:pic>
        <p:nvPicPr>
          <p:cNvPr id="4" name="Picture 4" descr="LOGO DEPKE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</a:blip>
          <a:srcRect r="45518"/>
          <a:stretch>
            <a:fillRect/>
          </a:stretch>
        </p:blipFill>
        <p:spPr bwMode="auto">
          <a:xfrm>
            <a:off x="8001024" y="0"/>
            <a:ext cx="1142976" cy="128588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Flowchart: Alternate Process 5"/>
          <p:cNvSpPr/>
          <p:nvPr/>
        </p:nvSpPr>
        <p:spPr>
          <a:xfrm>
            <a:off x="2895600" y="5562600"/>
            <a:ext cx="4191000" cy="12954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LULUK MAF’ULLA</a:t>
            </a:r>
          </a:p>
          <a:p>
            <a:pPr algn="ctr"/>
            <a:r>
              <a:rPr lang="en-US" sz="3200" dirty="0" smtClean="0"/>
              <a:t>081334331996</a:t>
            </a:r>
            <a:endParaRPr lang="en-US" sz="3200" dirty="0"/>
          </a:p>
        </p:txBody>
      </p:sp>
    </p:spTree>
  </p:cSld>
  <p:clrMapOvr>
    <a:masterClrMapping/>
  </p:clrMapOvr>
  <p:transition>
    <p:dissolve/>
    <p:sndAc>
      <p:stSnd>
        <p:snd r:embed="rId2" name="cashreg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html2-f.scribdassets.com/2i0ljxymbk1ow896/images/2-d31b9daa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19201" y="-762000"/>
            <a:ext cx="11277601" cy="7239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752600" y="1752600"/>
            <a:ext cx="5105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HIV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penyuluhanhiv-aids-131212084122-phpapp01/95/penyuluhan-hivaids-2-638.jpg?cb=13868596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72400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PERKEMBANGAN DARI HIV MENJADI AIDS: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571500" y="3500438"/>
          <a:ext cx="149225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lip" r:id="rId3" imgW="729691" imgH="1041502" progId="">
                  <p:embed/>
                </p:oleObj>
              </mc:Choice>
              <mc:Fallback>
                <p:oleObj name="Clip" r:id="rId3" imgW="729691" imgH="1041502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500438"/>
                        <a:ext cx="1492250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767013" y="3340100"/>
          <a:ext cx="3252787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lip" r:id="rId5" imgW="3252521" imgH="2546604" progId="">
                  <p:embed/>
                </p:oleObj>
              </mc:Choice>
              <mc:Fallback>
                <p:oleObj name="Clip" r:id="rId5" imgW="3252521" imgH="2546604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7013" y="3340100"/>
                        <a:ext cx="3252787" cy="2546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6781800" y="3416300"/>
          <a:ext cx="1725613" cy="243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Clip" r:id="rId7" imgW="1725473" imgH="2440534" progId="">
                  <p:embed/>
                </p:oleObj>
              </mc:Choice>
              <mc:Fallback>
                <p:oleObj name="Clip" r:id="rId7" imgW="1725473" imgH="2440534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416300"/>
                        <a:ext cx="1725613" cy="2439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733800" y="28956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 dirty="0">
                <a:cs typeface="Arial" pitchFamily="34" charset="0"/>
              </a:rPr>
              <a:t>3 - 10 TAHUN</a:t>
            </a:r>
            <a:endParaRPr lang="en-US" b="1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705600" y="29591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 dirty="0">
                <a:cs typeface="Arial" pitchFamily="34" charset="0"/>
              </a:rPr>
              <a:t>1 - 2 TAHUN</a:t>
            </a:r>
            <a:endParaRPr lang="en-US" b="1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85750" y="121443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C000"/>
                </a:solidFill>
                <a:cs typeface="Arial" pitchFamily="34" charset="0"/>
              </a:rPr>
              <a:t>Tertular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835025" y="19050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b="1">
                <a:cs typeface="Arial" pitchFamily="34" charset="0"/>
              </a:rPr>
              <a:t>Periode jendela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7086600" y="1905000"/>
            <a:ext cx="792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b="1">
                <a:solidFill>
                  <a:srgbClr val="FF3300"/>
                </a:solidFill>
                <a:cs typeface="Arial" pitchFamily="34" charset="0"/>
              </a:rPr>
              <a:t>AIDS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00063" y="3000375"/>
            <a:ext cx="1717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3 - 6 BULAN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 flipV="1">
            <a:off x="785813" y="1571625"/>
            <a:ext cx="0" cy="11430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838200" y="2362200"/>
            <a:ext cx="1524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GB">
              <a:latin typeface="Constantia" pitchFamily="18" charset="0"/>
            </a:endParaRP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2362200" y="2362200"/>
            <a:ext cx="4038600" cy="381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GB">
              <a:latin typeface="Constantia" pitchFamily="18" charset="0"/>
            </a:endParaRPr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6400800" y="2362200"/>
            <a:ext cx="2286000" cy="381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GB">
              <a:latin typeface="Constantia" pitchFamily="18" charset="0"/>
            </a:endParaRPr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2357438" y="2428875"/>
            <a:ext cx="0" cy="34290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6429375" y="2357438"/>
            <a:ext cx="0" cy="36576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4194175" y="1812925"/>
            <a:ext cx="755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b="1">
                <a:solidFill>
                  <a:srgbClr val="7030A0"/>
                </a:solidFill>
                <a:cs typeface="Arial" pitchFamily="34" charset="0"/>
              </a:rPr>
              <a:t>HIV+</a:t>
            </a:r>
            <a:endParaRPr lang="en-GB" sz="2000" b="1">
              <a:solidFill>
                <a:srgbClr val="7030A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066800"/>
            <a:ext cx="645042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BAGAIMANA</a:t>
            </a:r>
          </a:p>
          <a:p>
            <a:pPr algn="ctr"/>
            <a:r>
              <a:rPr lang="en-US" sz="7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CARA</a:t>
            </a:r>
          </a:p>
          <a:p>
            <a:pPr algn="ctr"/>
            <a:r>
              <a:rPr lang="en-US" sz="7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PENULARAN</a:t>
            </a:r>
          </a:p>
          <a:p>
            <a:pPr algn="ctr"/>
            <a:r>
              <a:rPr lang="en-US" sz="72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HIV ?</a:t>
            </a:r>
            <a:endParaRPr lang="en-US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html2-f.scribdassets.com/2i0ljxymbk1ow896/images/12-369f789c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8600" y="0"/>
            <a:ext cx="103632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2438400"/>
            <a:ext cx="37338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DARAH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3810000"/>
            <a:ext cx="47852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CAIRAN SPERMA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724400"/>
            <a:ext cx="46069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CAIRAN VAGINA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934670"/>
            <a:ext cx="533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AIR SUSU IBU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  <p:sndAc>
      <p:stSnd>
        <p:snd r:embed="rId2" name="coin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image.slidesharecdn.com/penyuluhanhiv-aids-131212084122-phpapp01/95/penyuluhan-hivaids-14-638.jpg?cb=13868596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0"/>
            <a:ext cx="94488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age.slidesharecdn.com/penyuluhanhiv-aids-131212084122-phpapp01/95/penyuluhan-hivaids-9-638.jpg?cb=13868596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2" name="drumroll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age.slidesharecdn.com/penyuluhanhiv-aids-131212084122-phpapp01/95/penyuluhan-hivaids-13-638.jpg?cb=13868596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asil gambar untuk foto pasien hi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asil gambar untuk pasien hiv indones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QTEhUUExQUFhUXGBwaGBgYGR8dHBoaGxoXGBkdGBoYHCggGBolHRgXIjEhJSkrLi4uGB8zODMsNygtLisBCgoKDg0OGxAQGywkICQsLCwsLCwsLCwsLCwsLCwsLCwsLCwsLCwsLCwsLCwsLCwsLCwsLCwsLCwsLCwsLCwsLP/AABEIANsA5wMBIgACEQEDEQH/xAAcAAACAgMBAQAAAAAAAAAAAAAEBQMGAAIHAQj/xABMEAABAgQEAwQHBgMFBAkFAAABAhEAAyExBBJBUQVhcSKBkbEGEzKhwdHwB0Jzs+HxNFJyFCMlNWIVssLiJjaChJKTorTSFiQzQ2P/xAAZAQADAQEBAAAAAAAAAAAAAAACAwQBAAX/xAAjEQACAgMAAgIDAQEAAAAAAAAAAQIRAyExEkETUQQiYXEy/9oADAMBAAIRAxEAPwDh6Ys+M4bITQIY/wBSvnFYTFox051HqYGTpjcaTTGHo9wTDTGzygoqUwGZYa+yunjFywXobw4g5sOC28yaDdmpM+EVr0YcJBLAF6958YsmBxFSQWFW1dqa+cc5GqCs8nehvDwCr+zgAaetmvvquKpP4DhcxIlhKAT99RpsHN9e8RZl471xLqyI+8TtoPrpCJMpJDrVmFWS+jnUPWAchyxL6K3/ALKRMWfVpCUuyXUrtHkTYPrp5Hy+AScpzJVm1DkN77c4cSMEhRFhdgAbbXr3mGeH4OmYjMaXABd/D+UveGQdmTxJLpXOHejUnMoKSVughCQVPnPskZS5NDSvSG+E9EMIFZZ6Mu/bW4vQsq9IPHCMg7K0j+lNedX8D5QRgsPLl5s6gtxRuyByJBc9XHSGJpPgn4b9mYn0a4Qx9Xh5qlbmYsAbfeeEc70Ywb1kqRTVawD3qLnuizSlLbLLLJb7oYeJqWO8RzsMGJUXPPwr3Quf2Mjjiv6VZfo3gk5wUqUr7uVSgkVr7RBNB+0CI4Bhi7oUnZlk+fjDnEgOWZtPCF87FguEhzCPJlCxQ+gPE8AwyAWSo/8AbML/APY8kmiVf+L4w0Mkmqz+8SJS3ZSK7fPT947ylfTPjh9ClPA5RUAAonXtfpFhwvoRh1AOJr/1fpDDg/DAKs6jf9Ys0qQBQwSbFOML0iuyfs8wZek0/wDb/wCWJ5f2cYI3E5vxP+WLEmcpNAn65xpiJzBntt7qxrkzo403wUI+zLAEf/v7pg/+EJuK/Z7hUAlPr+QzA/8ABF+4NmUagBAt15++DsZhUqBdgeXTeM8mY8cU+Hz3xLhCJamBW3Mj5QPL4eg6q8R8o6F6XcFIBUKg9Pe2sUgSGNbjxEFbo7wj9HkvgqDZS/d8oc4H0Tw6gM6pw6KSPNDe+FuYovb62hjgeJNqekYptdCeOLWkFzvQKV9yZM6KbzAa8Qo9BEZSTNV3M3vEO8JOSqoUR1LDTaJZqJ3tJV3U+HLWGqSFfHWmJPs1wYk8dkSwXCTND/8Ad5h+MZEv2fqJ9IJRUGOaa4/7vMjI4Sc7TFixK3Ya1+jFdSYsWCTnUCQDWrmlK3FYGQzGx7wgDICskBNgbXFGgocQVlygBIP3lUNK020hWmYlKHYFWYFzUdoZ2ZmNCPCNUzypQI9prP4NVxAOVFmOF7GqpJUnKFBnD7nmAdO7zhjwzhTPQUY1+e9434dhV5MyzVj1qfGzQTgyCjMczk1NdDaka0usCUnwMk4F6gs2mjxucIXZwH1MT4BFAKE/V94YpZJDs5tv3crwcfEU5OxR/Y+/mY9RJCdvCGU6Y1xrb94T4rFGyE3PUxspJBxi30zFYopDUHSEvEsYpQLOBvBUyaiW6lqJO2/zgD1wmMpQCUOwf63hMpWOjFIVSZa1qy15AeNYey8DklutwNBrBEhIugHkAL7uSOUSjBGil62rVn1gOGu2KUyLMC/Ri/jB+D4YE9frxhrJwRUQEprq8WLhno+oMWJJjgGxVgpZSGAA7qvDBGEtQ9TDrD8Oyli17N0gmbLpmCRSO2LdehF6lqMepgXESgSHr0+uUM+MgISCC4UIRpXmIDmvwjVfs2L3oNwJdgdL/GGmJxAZgRZrRpgMECG8PrWCVcGJP172MdTfAtXsQYzhuZJoDFE47wS+UMRcCOzYXhCgliKfWkKeKcCSagVgqaWwG4304T6opLEFuY89o8El3Ip3UfR+UXT0k4SELzNSyum/WE2J4OqWaVHR/fHNBRaFMpSk1fKRDjBcRJIBvv8AOBhhX0I3Y/AhjeNMZgcpaUtSnFXFh5d0CE/6F+gan9IpZ/1Tf/bzI8gb7MP88kPd5v5E2MihED6UMQ5wgUOyGd7mjO2ukJkxY8O6iXdgdKUe55UgJjsPQ3FLIlBBAKiQKP2crhx3OG2JO0NOCgISlRDqsBtz6wtmJCrVqAO7cfWkNpA9WkKo+UsNBXXnfxhUp0inxY5RNJS5cqLsGpcgnw8oM/sxUEIFlGr2YM7/AB6tCOQoqyhJZwavb6rDdfrUKKQSFJAAJukMC40BqRCfmYXx+g6UpTkJsHr0owPnG06c1VKG5JPu62EJ5U9XshVNbViHEKTNZJFj4/VYX8qYawtB2NxPrAWWQKOsN7o8wssmgKlbl/iQxtVoFISSMpYA+yxqdLB9fcIeYDDvUCrW3qdB0NIbCV9ZvjSABh0GtH0cU8YJk8NQVDMX0YaU84Kw60Edmp1JGnJ+kH4TBMLm9tmg7QFUwcYNLMAQQ2rwVhuElZAAeGmGwoIABrrT/h+rw9TIEiWVkF2B03jYx8nsGc6NODcJEodsB60Ip1fWNuJYipSCB/N8gRAw4rmCit2Ao4bn74rvE+LOSkC+m/fBN+haxyu2F4ri+UkFr6fMmAzxtZokOXcHZv3gfhvC1TlOTQ6RcsF6Oy5QcipjvHdmznFaKNjfWLUHrybvpygnhmEc1vDzFYvDylELWhJfUgfV4lwSEKOZKkkObHrHSWtAxyIO4XhwWd+Z+UPEYQC7nviDBSwavb67oYNBwtCcs7ejRTCEvFV9IMxq+1V6W5v8oWYxJVcdP0hKy+UmjoRrZSPSwApVuQbQq4OsTAUlswIS21tXbXVra1h1xuT28tekIxhzJmhaaZr91XHv+EULlhJ7oLxXAwF2DhwWqPdQwl4lhCgZQHBL0o3SOiYDD50ZszqZj1B3+9e97Qj4jgcpLCle7rCZUOg/TOb/AGbf59J/qnfkTYyJ/QMD/wCokNb1s/8AJnR5FC4RS6c6TFlwxcEuWTo13YDyesVtIh6iYUhVHADdTSF5B2Do/wAMhyNg5I6NfueN1pUpYIdjXoIA4TiipJzEORS1Q9RXVwk05wznTxlKdqN3A1au/fE2TlF0XsK4LO/vKuSLFqhta3FR4w+lSSpQcvmqXLXJuRf9IrfA5hQtJzFIJZRsWuxqxFix5RZ5aylRY5TZKrhnaoZjrErkl0Y+irDgspRYAm2t4HQpIBUWobAX8Ym4hmUpJcgEVA7xRzuDCiUkgLzmosGqeh0b62gFFNsdeix8Ln9olIzKXYOGFC99QLV+EO5UnKlSQA7EOzNsRbskbj3Vit4QZVZi6SLMx5UbvoffoXiOMGYDlXkKMqHYEFgQDT2TQ9MzQUZVwBwbY54Lw1lKFCDoNCan5+MWSVJQFOA9ACWIagNr/VYq3DOLIQc6VlRWCFkFjcFLps7B3FLxY+HcQCynQKKVAF82XKS7bVHOjawePJWhWSMrsbYcolkKUkgaEOK2UVEDQW+cFTOIJmsEux3vvQGgAjydOT6tr9QW5NW/OB8LKSA7i3hf4+cXeSekTUmrfRVx3GsyQCNgWJ2sDXxhfwXhZWpyafW0b8exCfWJUSGCWvzJ+MQYfjmX2LaF6QMpqPRvi/HRfMHhJcoPQPWK36VelpSlSMOMyrZi+UbM1zfwj04fETEArISCHYNY6b1vC5HCKsWc3zWcto1Xb3QfmqExxJu2ylS+EzFhS5qiorFVKuQToAab+EM8JglShmzzAdGLNu7XEWzC+iQV7UxJHVujBzSBeL8EyDsLKgfaSXIOjjbbzaOUrQxuHEKcN6fTJM0Jf1o1DMrvJYftHQuE+lMufLzJcK/lVvaOeSOCS5ZKhKJKjU7Gjc+XjDXDJUlLAZdLHmaAdI3/ABiMkYviLljcaDZu/wCEDYziiJSSpRBJoBqTqwPnFPxXEVyxR8xsVGvg1B3CE4xE1SwpZPPlqMsB+vkB8baGc2cuYszFjKD7PSBZ8zOsAMwv7x84hmYhcxRADDVR11sNesE8Ow4T7NNz1/aDlNDIwVlj4YnIkDRtLVrbuiPHSzlzadKl4iwWIrlc+NPq8TY+Z2SGAfXf6rCPNDHFpnKfQf8A6yD8bEflTo8jX0DP/SMfjYn8ufGRYuEMunOkxZJCHBp+o+maK5LFYt2GTmRQCp12hOUp/GW2af2Z8pTSz99D74nQlaT2R2jQcw+lNucR4CRMUsghXy+WkODhVEJSpRB+7XXNqf01iaTovSPcBiMqsqg1KUo7Gj6vb9obYXHhIYgOKh6dkl+b1f8A8MQS+DrlsVsp63JqanzrvEv9nC0gqOjNSguCOVD74lmtm6YVIxCFCzu9I9l8NCVVZ1VBL7e8Qowqm7P8tHFzdqePuhvhsXmyBVCPhdjr05wptpUbwnxHD0LSXNQz6FxQNz18IA4fhDITMzF0M6s1XrvfV4dGYEqBrXcPWvutaCgZaxlyXLlqBqkPtXXpApvgfnQuwXDZLqKEgAJDpZ0G1wFGra+cWPhEl2UkqqSqpHNgQzhrUt74gwWERLZgJaRRmZJHw0grEY1KElk2sAKD47wadMFpy0MMViUilHHdppDHCzBlIBFQ55loqfDZpmqfRNT7h4uRDtE5gRmBLhrOXoK/VophkfoTkglomxWFlqD5Rv15jnpTaFZ4ChJKkDUm42B7+9u+GOGxIU7EGrU3O7XaCZRAc/D9ekUK5dFeTiCSMMQ1SE7i9dBE0zAnQOnp9OINUBlBrUdO/l08oj4bNLqu7sRoAANWdyTBeDFvJ9AuFUuWvKXynRnavIchru8MPVBYIKu0Gca67KID8ucL50tfrQ1EtUJGj66q6c/FwTKUAwqxIVlcl2cgtq99oyGF/YGSTtMrOLnHMliySQHc1p+3d1hmieEoahoWarqBL13ekL04QTE5iqYplk1VRWUmW7P2RUqYawzx2DVkylR0tcAGtuXnHRxtPoUpJpFO4qhJOZjmJ7IuzsOTHwvActwQxqXI3H7bXEMOL4P1ZosqBqkNWt7kdXrXM7iFOFWrMQwCqcn2/pNWN9IKONLaMctGYiY17Dz+MaiblBAsKuT5t08ozH21Ygv1G5cwv4TimmFJS7u72AZgS9jWFZYNhwlRY+FTMq3JBKkg36EeY8YOx2JOXWopt4CEeGBzJe2Rn5sjTdh74nx+JFbhnqeTxOri6Hf9Kyi/Z+f+kSfxsT+XPjIj+zdebj8tW83EHxlz4yPVXDzJdKDLNYtnD3CmJDgt31t4RVJIdQG5EWWdiiZhKqqJd0sA9hQDbaF5PRT+O6sdzVqFZXtAh2hhh8zJm3JoUjcGtrecLcBxCUnszUqNQaX2q/X3QT/bf7y7puGao074kyHoRd6GeDnzJi1HKCS1wARoC5MeYqctGYEG9rkFgeySxHtW+cTysQcpIcG7np1r7ok4hLK8pP3hcaDWl9IkkxqSvgrkIUoOkPW9vfExU4OahTW3st9GNFT1oSEkJdyQRQ+I1rA6cPnClpWrMwptU3fr5RsYeR09bY/RjeynXQ/V2/WGuCmIULjMzBw55/HwisgFCWOmlW+vGGOCzdk+BDe7WAcGmLpVospQrJRiDZizi94WzwS4Oziuw03r8YJKyUnMwalv2jfDJSslNC1CHep76WuYP4/oKEqQNwzMlxTQli7UzVPVh4Q8Qd2drEBruT4BqQvkE5SoPmJ8aksKVoH7onkYhSaqDMC1+le7lFWHEkrZPldsOM3t9n2TR6Xar+HOzQXgQQDUB3HOrh/38KwrnF0FSdGIte7VES4LFnKCC4qeaaMBaotWtzFiSRLK6H2HU8wpOUgAV0rXTSke4qRkU4DlTk8jYCjeJ25wrl48qUM1A4LmjtUA9C+z90b4nGqUlsxzJLn/AFJ73AIGnzBjXsXTGWDmCWwIqVEXpVzXcc4YhZMl0M5Q6NhTsu/dFDxXHA8sLcJftsPZIBTd7ORypDjCekcsoTmWC6QCNAQGII2Bf3QMZBSxN7CVYXIlKQzJ7Lu5IIJdVgTm23gvGpWUoUkpZhStWDfXSE6uKpKlh/ZajajRtC7jkxERL4uMlSAA76cwPLyg6OcWz3iUkGVYOKEG1T917NcGKmpZTMcuWQX3Z2NNVB+8FrwfjfSJBCgVpckEAVNwDZ/u5jXlChGJzKKiQBz6uxgUqNcXVGYsgIUrMCDQdG8v1hRhSb6Fubh20IpBXEcRnOVI7IIOazb1OpgVgJgUm1SkNoGFG+UF0F6LJgEOQVbKP+6A+l3hZx3GpCOlG51ND3e+GKZuVJc1Zr8jaupMUfimKMxZA/mNHoNPcAIU4phxboH+y4/45J/rn/lToyM+y5LcdkjZc/8AKnRkPRKUjC+2nqPOLTxPhxCRMSxF6bGtorOARmmISz5lJDWdyBfSOqYTgeVHq1fs+g3ELmraHYpUmc7VNJapLb1gmUCwUD77V2gnH8J9VMyKq75Ta1xHsiUkMCNaeRHSET+i/FLRZOCzZi0Oqw15AtvSotrDNHmWfu1ANKNs8VcYEKASw1y6XuC+sMcJ6yV2VAKdQDqckXcDSoLVB0asTuMR6kxnNlv2VpuKKHTluPKF02QpBBSlXZNdX6sYbKxjJGcUAodU9SztAgm+scpe4ILmptYd3KA8aeg/K1sjVjHLkAA3YvlsdRau++0SSsWmpAOUuBWl3BNHahEL1y+2FKod9m5PU0vzifDK7ToJCfho53pHSVnKKRaZOIGXYC921sXEH8PWV5a62NLRXETCUq1D0Gh90WvgCiwKnNzUau7v9aQzFDexWR0hhLR2WCaiv7159YgxOYD2XFtN325iClBgXUL25O2vOF4NTXWo9x7qGK0vRE3ZtO9lw1nII2Is9rXgwygUgpN7jrd+fnaAp07K5b5NdjFe4p6Q5E1UAB97famphnA1BtFlxnEJaKKVZhX3QlxfpAhOx5n5xzjjHpOtSuxR7KVU+EK8bKxDj1mfMQ7G/wCkY2aoxLpxH0jz1RXQi4PXNfveEqMctJ7OzMp6Bm8oS8PkB/7wrAa4dwejEGMn41aV39agWJBBIPvgLsapKJaZvGJzuFAFQq1a/eJrRy5rvAmLl4mZLMwTVLSmqkgl0j+ZSWol6PC7CY1K3IDf6dR03gyUurOQFBtn67inugfJ+xyxpq4gWExq01p9c4bYHFlepfb5ae6PVcAX6gzgOyCwfW9QLtRnZnhdhXSQfrnGxk10xwT4W6RMCpeUCoPv3MR4MVvYEDrfxdvDlA8nFhmY92u1dLRt631fZUe0HduqQ3IwyyDLHYdxzGIRLyuzBg27V8CRCT0T4b61RmL9hIcWvcC3ee6A/SHEZlhAJLGvMm/dFg4YoSpSUMHavM3J6Xjhb0hJ6Af9Yk/jYn/cnx7EX2bKfj8su/8Ae4iu/wDdz6xkMJilcIU0+UTYTEH/ANQjtOK4pLZ8w8Y4jgUvMQN1DzEXmTgA8ao2EnRJ6QcQTMokOXcHY0tAxaZKBAAUg13vpDNHD0gWhdRE6tlU0hWbE1G0Pw5VdEkqa4zXbTXqIOk4lR7JIKQxYsSHYC9uXNoVKl5JwY9l3D27t41Wppqm7J1A6Vb/AEnblETWj0IysdzWAc9rUOaUqyg7FO4u2ogKdNMpaSjIQaM5INbXflB3D8MoiqnSQaMKHV/rSEWLxC+1mSOyRe41BBjo76F5InXilI9sUca2F+e4gmVOCmyKLvok2qbA0PJ4TT8aVgpUcrl7UcBqG4uaW52gnha+0cpIpUAOfA0esH4mKy0y8YEsrNmdrBIbU+yw+fWLXw/HSylgslT7s278/lHOVz1LygkMkGjAFT7sA8WHgmGQk5u0Vl37Vt2bq1tY2En6OnBUXlU1BDDTUM3lCdykqOahJorwodjWJJmKTlax3/XWEmJxhAU5ZIDl9v2ilIRGB5x3i5loYmpNgb+GrRTJfDV4glSnYHcBAO1b9wgTGcWmTZhKagW0LW21jMVxGcs5SVBgOzYa3GrxjdmtNqke4vhyUApITm+6RmJ8Hb3RDMJlllBaVa5i/wAIJ4dJmBRMtKSdXDwfiET5immhOer5UB+8AQDYSx0BoW47Qq1wxeBlygTRxpW3jGy5CpRLOC9tD3GNJuLKxVIHT47RgSVAqsOxzC94kkTzmAJpRxE5lEjUdfreApqCDGOhkZU9F0wM3spLtWmpKbl+V4Vy0ju0hYjHKSkh6qGXoNW2hxKxcsS1JyupgczjshIc0Z661gumeeybMyUBJqXHcDf3xqZQSMyiSqqi9GoWdqu4tG2BGX1KVCuQP1JJ+I8IzFTsqubgtcMND9awfumS5HqxHIrOc1+8X+feYeInhdj2fvHfkOvwhFgrsHLsBz+iYYcQV6tOUF6+KrP5xjWxLqrNfsxU/HpR3mT/AMqdGRH9k4/xvDv/ADTvyZ0ZDkSlS4Oh58obrT5x05OHa0c14B/EyfxE+cdXlorDsQqbI/U0tFV9KUZUuHcGhjoEmQ4it+lHD3QqlWjZq0djlsrcnFCZLCiWmJ035iCJ6S6VAguHfYs/6QilIdDfeBhph8U6UOfZLR5uSFbPUxz9Fg4PjzQEAv4d/wC0L+MSAFmwe/It+sSYFQdQZwCCOl9L3g3iDKQT4nq7QhKpWPsSyPVpWGqx1q7Au2oHSIfUr9ZnAACVdwewp3xHhZxTMNOz5dNofqZSTlJCk+Ze4MMYyLrRAqUQCxLktWrm5oNC0OhikSggzEqYUCUt7RuWNnLxXMPilVzkpKB2QBd9ySG611GsP8HjkLDqI7IDKNGSWCQpzQsw5sTBwVGOTsZqUVBwMpZwBQsz2ampZ25VhDjVl0oWl0lyQ7f05rn2mLa5QIfyXJSCEkEhmL9csV70mOWfMSNFMnmkGhb9r98Pb/SzvdCw4GcsulDJH8gyjxLEnqTEAw6kkhiDq/zizKxM0p/uUpDBiHGZ75mNH0hbhc2XMsFhQUFSdyakPtCkxiWgMYYkOJdnfLeCsJiWtlcbdlQb+lvftEuDx82WcoWUA/ygAcxamnfGSJgRMUogrB9ujvo52OxjZSrpri6POI4hK5ZW/bBAa2ZJftDNqGD75oFwWBCw5d9m/Xp4wxxeLkqQEJCkh6AkKDaZWSG8o3wHDEKAImJSpX3VG7GpRYFgziMq9oRLS3o2xnBkJKR2qgspZAdhqAOy7N3wmxGAP8tDUB3+Lg1i346UlTqKRno1QGNX7AqK15U1gOeCpiakCpqHIe5diWA8NYPxMg9FB4jhlpIoTtyjMAVTJqZYFVEJI5Gh90XWVw4TXsCAwcfIxBg+GplYlCzlAfR+o94Ag1j1YLlsziaiJykhgBqf9IABpZor2OmKe969f1htxacM0xnL0fSpr3QkxKcyymv7bd8Y1uxMpehjwfDjKFHRJPeaDzMDy151kmwt9dIZzJYThxawp0f5wnwqMrHep74LGrYjJKkGfZYP8ck/1z/yp0ex59lZfjkj+uf+VOjIInKt6OfxUn8RPnHW5Saxyb0XD4uR+InzjryU1h2IXkGGFiHi2EzJMTYQNBkyW4hwq6ZxzjWFMie+io9yMMwsRWLZ6Y8I9YgsKi0UjCzyQ2ooYiyR2X4p2hvw2f23fQA+8QyCCtCg96NbXf484rMidlVFj4RiWIFLxHKGyyErQlnYQ1SDVy3WsD4PGrlq7TkWN67eEN+KJKivIK5iw5EU+PhCdfECRUJZ/rpDK0MVexucSp3JAppUHTSJZHYOYkAixBFSaAsmrMxpTpYLRPmIDFGj7FqVY3vpDBeMQtKUhOV6A5WLiirULVF/OBp+xjnFqkPMNjglWaUxJPtfeNmuANRfvgTiiPWBU5QJUDUEgPUJoRc1c00MGy5eGlymlJExkoK5jVcmoD1zUSD11ZoDM9KnUUqMsAjKk1BrlYEgF1XGgJarRqbqmbBqStISo4iQoBKlJSb1MW1GDStIzzClSqIQASFGrKCQed1NyNIq2PwyApKg4StQrSgoC6akEOb3EPTgZSEpIPtM1dBfTmNY6qYxu9cNcZgihRlkgnkbjQFnZV6XhamUokjKoC2g8rxbcJw8TVKlYcJOdFRMSOzTtZFOW0qz1EL5aSFBJSkJOudBBexzJUR4mCnb2g4zXPZWfVFw4LPrr4Q34Xi8kwLKM5BqmjFgQHNw2+urwVPw5VVIfr5NGsvDPZwoX5j4wMHToXlipDviXFJc1iiWZSgTYuGIJYAB351uYhw9Zd3uWYPcu+vjvzgOSql67D9toYSSoBhdrini14pihLh4oVibkWrsFqePyhbxnEgqQU3B7wRvDbFKALEaGvWKzxEPMCQ5IFYJvQqaS2e4glV61zHoNu+AsDLcFR+8r9YImzSJalF3V2EdPhf3xFLNkC+3P5fKFv6J72FzwqaQn7qfa22AHcIlmYejUgvB4YJSz9eZ3iQy4fCFImnO2J/spDcbkD/VP/JnRkb/AGX/AOeyf65/5U6MhbBKz6J/xmH/ABE+cdfSmOReiA/+9w34qfOOxN3Q/FwVPpNIg6UaQDLFIKkqhwpkHEMIFCOX8e4X6ibmA7Kj7469MrFd9IOGiaggjTaFZYeSGYcnizm2Kw4UlxeMwGIIp9OI2CDLWZariIcVLrmA6xG4+j0U/aLDg5gUtaTXOAR+mxeEONmLSshyGJoCxpe142w2IIYjQvEvGkBZ9aLGlOW7WML4xqdoI4WBMlkKYubtahvtSF010AoYM9xbptA+C4gUOk+yT2muY2OK7XZGZPPSo17hWNaYcZqtjDDYtSWNah3Bs5I+67V3rDLATZjOFZkA1Gz0cPc0+bRHgsOlAT6xlBdQoKsBnSxzJOqXe9YI4SZZJS5NWVUC1Ulyz+AgfC+GwyG86ahQLJSqtdGa7decbeszqEuUn2fZStYzXqEqUyRQg5SfuliaCFuOwRlrBkzQp31Nq+0kA2FaE02gIcQVmClhX+rte1diHBHmKRijJdGPJY7nz1BeWgyqbRwbHprF34bxL1k0TZqULDeykACvIgg7saEgcoo00hYQQEBSgGCcoq+yAA9RTLs0H4dc6QTmBUmj0KVJo7KBoe4mOjcQp5IyjT6XHiSZRWciWBJLMBcvQCw5OYVHBLdXq0lZP3RoGclWw57kQEeMIpmCknnS/fePcN6UeqJMspetWdhT2XcVq/XeCVOWzItqNIPSUjKsJSGGVSCFOlQ7GYkkGpLs4IJaoBMeGeA7t9EOXBoacxCRXFqM4avTuAtSApnEs1EurpblWHuSCS1sI4niSQSDUWPzhN2jX7yqc+8QTNcntHS3xO9o3kYehWX2HffwDd5gbsmyyT4AcUVlShAegBb66CCOFyalRufdCfjOM/vAL2fa+kP+GhwIZBW7IsjGspMSeqeMkoaC5UuopFCRK2Vb7MAf9vSnv6ye/wD5U6Mjf7NT/j8v8TEflzo8icaVn0N/jsN+Knzjsykxxn0N/jsN+KnzjtBD2h2LgrJ08SmusTILbxHGxhwoMQYhxEuNUKa3hBJS4jjOFB9LeDu8xIqIq8tlBo6tjcK4I0jn3H+FepXnSDkN+RibJD2W4Ml/qxAtBTTSCETG2YioIv1jfFAFLxFKLoDl4mkVewHE4QkuKtca/rEEiWczijB/198M0GsRTsMbUAv05co6zP6HTsaJkooUGZeYEdMpBO1EmpLZekRonFC8yfVrJA9ksRUAaDXQbmohcqcoEZiSKA9PnDyb/wDySgJUQpBQomwCS7sXcctYx6GY96CuGcenyVpVLWQauGFHuANBXx0ghfApOISFOUOC+Vyc1fbzAAm9m6wslukgKIS5qpnq9C4uXh7J4gJaEkhCzQZbBVSS5Gn61gVLeyl41RXsThZsoZTlU9idqiuaoo1u+JeH4paSnOQAkMAUhQbvfL+ukWGTxSWsnPJSHLugFqh27QJNOe0LsfMw2bNLQopeoDBugAIrox0tHSurF/GuHknDqng5jkSouC1aPYv5neAZHo0pgszOyQ9HB7h1hvIxaVqCciQ38qswL/eKnIagDC78odIKVoYpGSg1qL3feMjYzw0L8BwxAYtmpqNL+PlWJlcPCgQ5SkWrfVn11eNcdikpTlbsihFSwFu8U6NGDF5kpZwNz8zvBXQmSI04UUDAbBnBpdVK/pAXF8VlSEi1aabQYueA5difcnV+sVniWKMxdHKR9eEaJ6Jp8hRJURzi18GLpHSFXq6GGnA/Z1h2LojMqH8lMMJKIHwyYPSLRV6IykfZt/n8v8XEflz48j37N/8AP5f4uI/LnxkTD0Vj0O/jsN+KnzjtMcV9Dv47Dfip847Ukw7FwVk6bAxhiJexePRazdbw0Wb5onlLaBCqN5cyNMYdMYwo4ngUrSUkUhtLU948mSo5pM5aOR8XwKpC2bsmxgDDKGcB6GOncY4YmYkhQofp+Ucw4hgVyZoQoUuDuIjyQouxZfIOxXD2qDX62iGSXoe8Qynj+7SWpvEGJwjpChfzhFbKv6DTcIDoRABzSi6Rtp0166Q1wUzQ35wTOw/KNNoVniyZicszsttrXkN42m4hPZyZUn72QkpLbpNlc+ZgHFYftNaIzhSC4V408ox1035JLTHOAlpWWegvzBuCDRn+O8Hzikf/AJFKSN2SXa9qG97xX5M5QYFILWIuP0h/Ix6cgCxme4IPvJ+cZQ6ORBuAx0tNUy1qJpmUTU8gzgd8OZJJAcNs9+b0vTrSK+OJISAEhgNGPOz2iOdxpZoBbfk+gd/GOiZLJfBnxNKOylipqitABofdSAl48Ads9Ei/uvCxc9avaUe7TpEc0gC1d/1jqV2JdnuIxhmFrJ159fGN5MuBMKIOBpGnLh7KRnUA3WGnD5GVZHOBOC9qaz9zXh/LwvbJ5xViWrI88t0McJLgsiIZAYRMTDyT2UT7N/8AP5f4mI/LnxkZ9mx/x+X+JiPy58ZEpQis+hn8dhvxUx2YJO/hHGfQz+Ow/wCII7IbQ7FwVk6bkbxlI0l1EbpTDhZoo6NGgVGxiEqMccGSpkFJmPC+WKQVhzaOs43moekVzj3CBNTUMdDtFl0gbE2jJRs2MnF2jn+U5PVqDKHvgdcldod+kksABQDGlYileyDq0QTx/sepincbK9OkEFx3wbJW4YwZOQHNIGKdOULG9F2Pw+t4iRK0MH4i8RThQfWsczAJUtjSx02iYLNjG6heIpqaCMs2kSokEloIThtI2kp9npDTBoBBfQAiCSMlKhWmTWBcUku0NMYGNN4WkuTHNGJ2Ry5TQToI1lJvEhFBHG/wjwk4S5iVGoF46ClAUlKrg6sweKBNSGMXP0VUVSe0X7OsVYH6I/yY+w1KY2EeLMYkvDyMo32a/wCfy/xMR+VOjIz7Nf8AP5f4uI/KnRkSlC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QTEhUUExQUFhUXGBwaGBgYGR8dHBoaGxoXGBkdGBoYHCggGBolHRgXIjEhJSkrLi4uGB8zODMsNygtLisBCgoKDg0OGxAQGywkICQsLCwsLCwsLCwsLCwsLCwsLCwsLCwsLCwsLCwsLCwsLCwsLCwsLCwsLCwsLCwsLCwsLP/AABEIANsA5wMBIgACEQEDEQH/xAAcAAACAgMBAQAAAAAAAAAAAAAEBQMGAAIHAQj/xABMEAABAgQEAwQHBgMFBAkFAAABAhEAAyExBBJBUQVhcSKBkbEGEzKhwdHwB0Jzs+HxNFJyFCMlNWIVssLiJjaChJKTorTSFiQzQ2P/xAAZAQADAQEBAAAAAAAAAAAAAAACAwQBAAX/xAAjEQACAgMAAgIDAQEAAAAAAAAAAQIRAyExEkETUQQiYXEy/9oADAMBAAIRAxEAPwDh6Ys+M4bITQIY/wBSvnFYTFox051HqYGTpjcaTTGHo9wTDTGzygoqUwGZYa+yunjFywXobw4g5sOC28yaDdmpM+EVr0YcJBLAF6958YsmBxFSQWFW1dqa+cc5GqCs8nehvDwCr+zgAaetmvvquKpP4DhcxIlhKAT99RpsHN9e8RZl471xLqyI+8TtoPrpCJMpJDrVmFWS+jnUPWAchyxL6K3/ALKRMWfVpCUuyXUrtHkTYPrp5Hy+AScpzJVm1DkN77c4cSMEhRFhdgAbbXr3mGeH4OmYjMaXABd/D+UveGQdmTxJLpXOHejUnMoKSVughCQVPnPskZS5NDSvSG+E9EMIFZZ6Mu/bW4vQsq9IPHCMg7K0j+lNedX8D5QRgsPLl5s6gtxRuyByJBc9XHSGJpPgn4b9mYn0a4Qx9Xh5qlbmYsAbfeeEc70Ywb1kqRTVawD3qLnuizSlLbLLLJb7oYeJqWO8RzsMGJUXPPwr3Quf2Mjjiv6VZfo3gk5wUqUr7uVSgkVr7RBNB+0CI4Bhi7oUnZlk+fjDnEgOWZtPCF87FguEhzCPJlCxQ+gPE8AwyAWSo/8AbML/APY8kmiVf+L4w0Mkmqz+8SJS3ZSK7fPT947ylfTPjh9ClPA5RUAAonXtfpFhwvoRh1AOJr/1fpDDg/DAKs6jf9Ys0qQBQwSbFOML0iuyfs8wZek0/wDb/wCWJ5f2cYI3E5vxP+WLEmcpNAn65xpiJzBntt7qxrkzo403wUI+zLAEf/v7pg/+EJuK/Z7hUAlPr+QzA/8ABF+4NmUagBAt15++DsZhUqBdgeXTeM8mY8cU+Hz3xLhCJamBW3Mj5QPL4eg6q8R8o6F6XcFIBUKg9Pe2sUgSGNbjxEFbo7wj9HkvgqDZS/d8oc4H0Tw6gM6pw6KSPNDe+FuYovb62hjgeJNqekYptdCeOLWkFzvQKV9yZM6KbzAa8Qo9BEZSTNV3M3vEO8JOSqoUR1LDTaJZqJ3tJV3U+HLWGqSFfHWmJPs1wYk8dkSwXCTND/8Ad5h+MZEv2fqJ9IJRUGOaa4/7vMjI4Sc7TFixK3Ya1+jFdSYsWCTnUCQDWrmlK3FYGQzGx7wgDICskBNgbXFGgocQVlygBIP3lUNK020hWmYlKHYFWYFzUdoZ2ZmNCPCNUzypQI9prP4NVxAOVFmOF7GqpJUnKFBnD7nmAdO7zhjwzhTPQUY1+e9434dhV5MyzVj1qfGzQTgyCjMczk1NdDaka0usCUnwMk4F6gs2mjxucIXZwH1MT4BFAKE/V94YpZJDs5tv3crwcfEU5OxR/Y+/mY9RJCdvCGU6Y1xrb94T4rFGyE3PUxspJBxi30zFYopDUHSEvEsYpQLOBvBUyaiW6lqJO2/zgD1wmMpQCUOwf63hMpWOjFIVSZa1qy15AeNYey8DklutwNBrBEhIugHkAL7uSOUSjBGil62rVn1gOGu2KUyLMC/Ri/jB+D4YE9frxhrJwRUQEprq8WLhno+oMWJJjgGxVgpZSGAA7qvDBGEtQ9TDrD8Oyli17N0gmbLpmCRSO2LdehF6lqMepgXESgSHr0+uUM+MgISCC4UIRpXmIDmvwjVfs2L3oNwJdgdL/GGmJxAZgRZrRpgMECG8PrWCVcGJP172MdTfAtXsQYzhuZJoDFE47wS+UMRcCOzYXhCgliKfWkKeKcCSagVgqaWwG4304T6opLEFuY89o8El3Ip3UfR+UXT0k4SELzNSyum/WE2J4OqWaVHR/fHNBRaFMpSk1fKRDjBcRJIBvv8AOBhhX0I3Y/AhjeNMZgcpaUtSnFXFh5d0CE/6F+gan9IpZ/1Tf/bzI8gb7MP88kPd5v5E2MihED6UMQ5wgUOyGd7mjO2ukJkxY8O6iXdgdKUe55UgJjsPQ3FLIlBBAKiQKP2crhx3OG2JO0NOCgISlRDqsBtz6wtmJCrVqAO7cfWkNpA9WkKo+UsNBXXnfxhUp0inxY5RNJS5cqLsGpcgnw8oM/sxUEIFlGr2YM7/AB6tCOQoqyhJZwavb6rDdfrUKKQSFJAAJukMC40BqRCfmYXx+g6UpTkJsHr0owPnG06c1VKG5JPu62EJ5U9XshVNbViHEKTNZJFj4/VYX8qYawtB2NxPrAWWQKOsN7o8wssmgKlbl/iQxtVoFISSMpYA+yxqdLB9fcIeYDDvUCrW3qdB0NIbCV9ZvjSABh0GtH0cU8YJk8NQVDMX0YaU84Kw60Edmp1JGnJ+kH4TBMLm9tmg7QFUwcYNLMAQQ2rwVhuElZAAeGmGwoIABrrT/h+rw9TIEiWVkF2B03jYx8nsGc6NODcJEodsB60Ip1fWNuJYipSCB/N8gRAw4rmCit2Ao4bn74rvE+LOSkC+m/fBN+haxyu2F4ri+UkFr6fMmAzxtZokOXcHZv3gfhvC1TlOTQ6RcsF6Oy5QcipjvHdmznFaKNjfWLUHrybvpygnhmEc1vDzFYvDylELWhJfUgfV4lwSEKOZKkkObHrHSWtAxyIO4XhwWd+Z+UPEYQC7nviDBSwavb67oYNBwtCcs7ejRTCEvFV9IMxq+1V6W5v8oWYxJVcdP0hKy+UmjoRrZSPSwApVuQbQq4OsTAUlswIS21tXbXVra1h1xuT28tekIxhzJmhaaZr91XHv+EULlhJ7oLxXAwF2DhwWqPdQwl4lhCgZQHBL0o3SOiYDD50ZszqZj1B3+9e97Qj4jgcpLCle7rCZUOg/TOb/AGbf59J/qnfkTYyJ/QMD/wCokNb1s/8AJnR5FC4RS6c6TFlwxcEuWTo13YDyesVtIh6iYUhVHADdTSF5B2Do/wAMhyNg5I6NfueN1pUpYIdjXoIA4TiipJzEORS1Q9RXVwk05wznTxlKdqN3A1au/fE2TlF0XsK4LO/vKuSLFqhta3FR4w+lSSpQcvmqXLXJuRf9IrfA5hQtJzFIJZRsWuxqxFix5RZ5aylRY5TZKrhnaoZjrErkl0Y+irDgspRYAm2t4HQpIBUWobAX8Ym4hmUpJcgEVA7xRzuDCiUkgLzmosGqeh0b62gFFNsdeix8Ln9olIzKXYOGFC99QLV+EO5UnKlSQA7EOzNsRbskbj3Vit4QZVZi6SLMx5UbvoffoXiOMGYDlXkKMqHYEFgQDT2TQ9MzQUZVwBwbY54Lw1lKFCDoNCan5+MWSVJQFOA9ACWIagNr/VYq3DOLIQc6VlRWCFkFjcFLps7B3FLxY+HcQCynQKKVAF82XKS7bVHOjawePJWhWSMrsbYcolkKUkgaEOK2UVEDQW+cFTOIJmsEux3vvQGgAjydOT6tr9QW5NW/OB8LKSA7i3hf4+cXeSekTUmrfRVx3GsyQCNgWJ2sDXxhfwXhZWpyafW0b8exCfWJUSGCWvzJ+MQYfjmX2LaF6QMpqPRvi/HRfMHhJcoPQPWK36VelpSlSMOMyrZi+UbM1zfwj04fETEArISCHYNY6b1vC5HCKsWc3zWcto1Xb3QfmqExxJu2ylS+EzFhS5qiorFVKuQToAab+EM8JglShmzzAdGLNu7XEWzC+iQV7UxJHVujBzSBeL8EyDsLKgfaSXIOjjbbzaOUrQxuHEKcN6fTJM0Jf1o1DMrvJYftHQuE+lMufLzJcK/lVvaOeSOCS5ZKhKJKjU7Gjc+XjDXDJUlLAZdLHmaAdI3/ABiMkYviLljcaDZu/wCEDYziiJSSpRBJoBqTqwPnFPxXEVyxR8xsVGvg1B3CE4xE1SwpZPPlqMsB+vkB8baGc2cuYszFjKD7PSBZ8zOsAMwv7x84hmYhcxRADDVR11sNesE8Ow4T7NNz1/aDlNDIwVlj4YnIkDRtLVrbuiPHSzlzadKl4iwWIrlc+NPq8TY+Z2SGAfXf6rCPNDHFpnKfQf8A6yD8bEflTo8jX0DP/SMfjYn8ufGRYuEMunOkxZJCHBp+o+maK5LFYt2GTmRQCp12hOUp/GW2af2Z8pTSz99D74nQlaT2R2jQcw+lNucR4CRMUsghXy+WkODhVEJSpRB+7XXNqf01iaTovSPcBiMqsqg1KUo7Gj6vb9obYXHhIYgOKh6dkl+b1f8A8MQS+DrlsVsp63JqanzrvEv9nC0gqOjNSguCOVD74lmtm6YVIxCFCzu9I9l8NCVVZ1VBL7e8Qowqm7P8tHFzdqePuhvhsXmyBVCPhdjr05wptpUbwnxHD0LSXNQz6FxQNz18IA4fhDITMzF0M6s1XrvfV4dGYEqBrXcPWvutaCgZaxlyXLlqBqkPtXXpApvgfnQuwXDZLqKEgAJDpZ0G1wFGra+cWPhEl2UkqqSqpHNgQzhrUt74gwWERLZgJaRRmZJHw0grEY1KElk2sAKD47wadMFpy0MMViUilHHdppDHCzBlIBFQ55loqfDZpmqfRNT7h4uRDtE5gRmBLhrOXoK/VophkfoTkglomxWFlqD5Rv15jnpTaFZ4ChJKkDUm42B7+9u+GOGxIU7EGrU3O7XaCZRAc/D9ekUK5dFeTiCSMMQ1SE7i9dBE0zAnQOnp9OINUBlBrUdO/l08oj4bNLqu7sRoAANWdyTBeDFvJ9AuFUuWvKXynRnavIchru8MPVBYIKu0Gca67KID8ucL50tfrQ1EtUJGj66q6c/FwTKUAwqxIVlcl2cgtq99oyGF/YGSTtMrOLnHMliySQHc1p+3d1hmieEoahoWarqBL13ekL04QTE5iqYplk1VRWUmW7P2RUqYawzx2DVkylR0tcAGtuXnHRxtPoUpJpFO4qhJOZjmJ7IuzsOTHwvActwQxqXI3H7bXEMOL4P1ZosqBqkNWt7kdXrXM7iFOFWrMQwCqcn2/pNWN9IKONLaMctGYiY17Dz+MaiblBAsKuT5t08ozH21Ygv1G5cwv4TimmFJS7u72AZgS9jWFZYNhwlRY+FTMq3JBKkg36EeY8YOx2JOXWopt4CEeGBzJe2Rn5sjTdh74nx+JFbhnqeTxOri6Hf9Kyi/Z+f+kSfxsT+XPjIj+zdebj8tW83EHxlz4yPVXDzJdKDLNYtnD3CmJDgt31t4RVJIdQG5EWWdiiZhKqqJd0sA9hQDbaF5PRT+O6sdzVqFZXtAh2hhh8zJm3JoUjcGtrecLcBxCUnszUqNQaX2q/X3QT/bf7y7puGao074kyHoRd6GeDnzJi1HKCS1wARoC5MeYqctGYEG9rkFgeySxHtW+cTysQcpIcG7np1r7ok4hLK8pP3hcaDWl9IkkxqSvgrkIUoOkPW9vfExU4OahTW3st9GNFT1oSEkJdyQRQ+I1rA6cPnClpWrMwptU3fr5RsYeR09bY/RjeynXQ/V2/WGuCmIULjMzBw55/HwisgFCWOmlW+vGGOCzdk+BDe7WAcGmLpVospQrJRiDZizi94WzwS4Oziuw03r8YJKyUnMwalv2jfDJSslNC1CHep76WuYP4/oKEqQNwzMlxTQli7UzVPVh4Q8Qd2drEBruT4BqQvkE5SoPmJ8aksKVoH7onkYhSaqDMC1+le7lFWHEkrZPldsOM3t9n2TR6Xar+HOzQXgQQDUB3HOrh/38KwrnF0FSdGIte7VES4LFnKCC4qeaaMBaotWtzFiSRLK6H2HU8wpOUgAV0rXTSke4qRkU4DlTk8jYCjeJ25wrl48qUM1A4LmjtUA9C+z90b4nGqUlsxzJLn/AFJ73AIGnzBjXsXTGWDmCWwIqVEXpVzXcc4YhZMl0M5Q6NhTsu/dFDxXHA8sLcJftsPZIBTd7ORypDjCekcsoTmWC6QCNAQGII2Bf3QMZBSxN7CVYXIlKQzJ7Lu5IIJdVgTm23gvGpWUoUkpZhStWDfXSE6uKpKlh/ZajajRtC7jkxERL4uMlSAA76cwPLyg6OcWz3iUkGVYOKEG1T917NcGKmpZTMcuWQX3Z2NNVB+8FrwfjfSJBCgVpckEAVNwDZ/u5jXlChGJzKKiQBz6uxgUqNcXVGYsgIUrMCDQdG8v1hRhSb6Fubh20IpBXEcRnOVI7IIOazb1OpgVgJgUm1SkNoGFG+UF0F6LJgEOQVbKP+6A+l3hZx3GpCOlG51ND3e+GKZuVJc1Zr8jaupMUfimKMxZA/mNHoNPcAIU4phxboH+y4/45J/rn/lToyM+y5LcdkjZc/8AKnRkPRKUjC+2nqPOLTxPhxCRMSxF6bGtorOARmmISz5lJDWdyBfSOqYTgeVHq1fs+g3ELmraHYpUmc7VNJapLb1gmUCwUD77V2gnH8J9VMyKq75Ta1xHsiUkMCNaeRHSET+i/FLRZOCzZi0Oqw15AtvSotrDNHmWfu1ANKNs8VcYEKASw1y6XuC+sMcJ6yV2VAKdQDqckXcDSoLVB0asTuMR6kxnNlv2VpuKKHTluPKF02QpBBSlXZNdX6sYbKxjJGcUAodU9SztAgm+scpe4ILmptYd3KA8aeg/K1sjVjHLkAA3YvlsdRau++0SSsWmpAOUuBWl3BNHahEL1y+2FKod9m5PU0vzifDK7ToJCfho53pHSVnKKRaZOIGXYC921sXEH8PWV5a62NLRXETCUq1D0Gh90WvgCiwKnNzUau7v9aQzFDexWR0hhLR2WCaiv7159YgxOYD2XFtN325iClBgXUL25O2vOF4NTXWo9x7qGK0vRE3ZtO9lw1nII2Is9rXgwygUgpN7jrd+fnaAp07K5b5NdjFe4p6Q5E1UAB97famphnA1BtFlxnEJaKKVZhX3QlxfpAhOx5n5xzjjHpOtSuxR7KVU+EK8bKxDj1mfMQ7G/wCkY2aoxLpxH0jz1RXQi4PXNfveEqMctJ7OzMp6Bm8oS8PkB/7wrAa4dwejEGMn41aV39agWJBBIPvgLsapKJaZvGJzuFAFQq1a/eJrRy5rvAmLl4mZLMwTVLSmqkgl0j+ZSWol6PC7CY1K3IDf6dR03gyUurOQFBtn67inugfJ+xyxpq4gWExq01p9c4bYHFlepfb5ae6PVcAX6gzgOyCwfW9QLtRnZnhdhXSQfrnGxk10xwT4W6RMCpeUCoPv3MR4MVvYEDrfxdvDlA8nFhmY92u1dLRt631fZUe0HduqQ3IwyyDLHYdxzGIRLyuzBg27V8CRCT0T4b61RmL9hIcWvcC3ee6A/SHEZlhAJLGvMm/dFg4YoSpSUMHavM3J6Xjhb0hJ6Af9Yk/jYn/cnx7EX2bKfj8su/8Ae4iu/wDdz6xkMJilcIU0+UTYTEH/ANQjtOK4pLZ8w8Y4jgUvMQN1DzEXmTgA8ao2EnRJ6QcQTMokOXcHY0tAxaZKBAAUg13vpDNHD0gWhdRE6tlU0hWbE1G0Pw5VdEkqa4zXbTXqIOk4lR7JIKQxYsSHYC9uXNoVKl5JwY9l3D27t41Wppqm7J1A6Vb/AEnblETWj0IysdzWAc9rUOaUqyg7FO4u2ogKdNMpaSjIQaM5INbXflB3D8MoiqnSQaMKHV/rSEWLxC+1mSOyRe41BBjo76F5InXilI9sUca2F+e4gmVOCmyKLvok2qbA0PJ4TT8aVgpUcrl7UcBqG4uaW52gnha+0cpIpUAOfA0esH4mKy0y8YEsrNmdrBIbU+yw+fWLXw/HSylgslT7s278/lHOVz1LygkMkGjAFT7sA8WHgmGQk5u0Vl37Vt2bq1tY2En6OnBUXlU1BDDTUM3lCdykqOahJorwodjWJJmKTlax3/XWEmJxhAU5ZIDl9v2ilIRGB5x3i5loYmpNgb+GrRTJfDV4glSnYHcBAO1b9wgTGcWmTZhKagW0LW21jMVxGcs5SVBgOzYa3GrxjdmtNqke4vhyUApITm+6RmJ8Hb3RDMJlllBaVa5i/wAIJ4dJmBRMtKSdXDwfiET5immhOer5UB+8AQDYSx0BoW47Qq1wxeBlygTRxpW3jGy5CpRLOC9tD3GNJuLKxVIHT47RgSVAqsOxzC94kkTzmAJpRxE5lEjUdfreApqCDGOhkZU9F0wM3spLtWmpKbl+V4Vy0ju0hYjHKSkh6qGXoNW2hxKxcsS1JyupgczjshIc0Z661gumeeybMyUBJqXHcDf3xqZQSMyiSqqi9GoWdqu4tG2BGX1KVCuQP1JJ+I8IzFTsqubgtcMND9awfumS5HqxHIrOc1+8X+feYeInhdj2fvHfkOvwhFgrsHLsBz+iYYcQV6tOUF6+KrP5xjWxLqrNfsxU/HpR3mT/AMqdGRH9k4/xvDv/ADTvyZ0ZDkSlS4Oh58obrT5x05OHa0c14B/EyfxE+cdXlorDsQqbI/U0tFV9KUZUuHcGhjoEmQ4it+lHD3QqlWjZq0djlsrcnFCZLCiWmJ035iCJ6S6VAguHfYs/6QilIdDfeBhph8U6UOfZLR5uSFbPUxz9Fg4PjzQEAv4d/wC0L+MSAFmwe/It+sSYFQdQZwCCOl9L3g3iDKQT4nq7QhKpWPsSyPVpWGqx1q7Au2oHSIfUr9ZnAACVdwewp3xHhZxTMNOz5dNofqZSTlJCk+Ze4MMYyLrRAqUQCxLktWrm5oNC0OhikSggzEqYUCUt7RuWNnLxXMPilVzkpKB2QBd9ySG611GsP8HjkLDqI7IDKNGSWCQpzQsw5sTBwVGOTsZqUVBwMpZwBQsz2ampZ25VhDjVl0oWl0lyQ7f05rn2mLa5QIfyXJSCEkEhmL9csV70mOWfMSNFMnmkGhb9r98Pb/SzvdCw4GcsulDJH8gyjxLEnqTEAw6kkhiDq/zizKxM0p/uUpDBiHGZ75mNH0hbhc2XMsFhQUFSdyakPtCkxiWgMYYkOJdnfLeCsJiWtlcbdlQb+lvftEuDx82WcoWUA/ygAcxamnfGSJgRMUogrB9ujvo52OxjZSrpri6POI4hK5ZW/bBAa2ZJftDNqGD75oFwWBCw5d9m/Xp4wxxeLkqQEJCkh6AkKDaZWSG8o3wHDEKAImJSpX3VG7GpRYFgziMq9oRLS3o2xnBkJKR2qgspZAdhqAOy7N3wmxGAP8tDUB3+Lg1i346UlTqKRno1QGNX7AqK15U1gOeCpiakCpqHIe5diWA8NYPxMg9FB4jhlpIoTtyjMAVTJqZYFVEJI5Gh90XWVw4TXsCAwcfIxBg+GplYlCzlAfR+o94Ag1j1YLlsziaiJykhgBqf9IABpZor2OmKe969f1htxacM0xnL0fSpr3QkxKcyymv7bd8Y1uxMpehjwfDjKFHRJPeaDzMDy151kmwt9dIZzJYThxawp0f5wnwqMrHep74LGrYjJKkGfZYP8ck/1z/yp0ex59lZfjkj+uf+VOjIInKt6OfxUn8RPnHW5Saxyb0XD4uR+InzjryU1h2IXkGGFiHi2EzJMTYQNBkyW4hwq6ZxzjWFMie+io9yMMwsRWLZ6Y8I9YgsKi0UjCzyQ2ooYiyR2X4p2hvw2f23fQA+8QyCCtCg96NbXf484rMidlVFj4RiWIFLxHKGyyErQlnYQ1SDVy3WsD4PGrlq7TkWN67eEN+KJKivIK5iw5EU+PhCdfECRUJZ/rpDK0MVexucSp3JAppUHTSJZHYOYkAixBFSaAsmrMxpTpYLRPmIDFGj7FqVY3vpDBeMQtKUhOV6A5WLiirULVF/OBp+xjnFqkPMNjglWaUxJPtfeNmuANRfvgTiiPWBU5QJUDUEgPUJoRc1c00MGy5eGlymlJExkoK5jVcmoD1zUSD11ZoDM9KnUUqMsAjKk1BrlYEgF1XGgJarRqbqmbBqStISo4iQoBKlJSb1MW1GDStIzzClSqIQASFGrKCQed1NyNIq2PwyApKg4StQrSgoC6akEOb3EPTgZSEpIPtM1dBfTmNY6qYxu9cNcZgihRlkgnkbjQFnZV6XhamUokjKoC2g8rxbcJw8TVKlYcJOdFRMSOzTtZFOW0qz1EL5aSFBJSkJOudBBexzJUR4mCnb2g4zXPZWfVFw4LPrr4Q34Xi8kwLKM5BqmjFgQHNw2+urwVPw5VVIfr5NGsvDPZwoX5j4wMHToXlipDviXFJc1iiWZSgTYuGIJYAB351uYhw9Zd3uWYPcu+vjvzgOSql67D9toYSSoBhdrini14pihLh4oVibkWrsFqePyhbxnEgqQU3B7wRvDbFKALEaGvWKzxEPMCQ5IFYJvQqaS2e4glV61zHoNu+AsDLcFR+8r9YImzSJalF3V2EdPhf3xFLNkC+3P5fKFv6J72FzwqaQn7qfa22AHcIlmYejUgvB4YJSz9eZ3iQy4fCFImnO2J/spDcbkD/VP/JnRkb/AGX/AOeyf65/5U6MhbBKz6J/xmH/ABE+cdfSmOReiA/+9w34qfOOxN3Q/FwVPpNIg6UaQDLFIKkqhwpkHEMIFCOX8e4X6ibmA7Kj7469MrFd9IOGiaggjTaFZYeSGYcnizm2Kw4UlxeMwGIIp9OI2CDLWZariIcVLrmA6xG4+j0U/aLDg5gUtaTXOAR+mxeEONmLSshyGJoCxpe142w2IIYjQvEvGkBZ9aLGlOW7WML4xqdoI4WBMlkKYubtahvtSF010AoYM9xbptA+C4gUOk+yT2muY2OK7XZGZPPSo17hWNaYcZqtjDDYtSWNah3Bs5I+67V3rDLATZjOFZkA1Gz0cPc0+bRHgsOlAT6xlBdQoKsBnSxzJOqXe9YI4SZZJS5NWVUC1Ulyz+AgfC+GwyG86ahQLJSqtdGa7decbeszqEuUn2fZStYzXqEqUyRQg5SfuliaCFuOwRlrBkzQp31Nq+0kA2FaE02gIcQVmClhX+rte1diHBHmKRijJdGPJY7nz1BeWgyqbRwbHprF34bxL1k0TZqULDeykACvIgg7saEgcoo00hYQQEBSgGCcoq+yAA9RTLs0H4dc6QTmBUmj0KVJo7KBoe4mOjcQp5IyjT6XHiSZRWciWBJLMBcvQCw5OYVHBLdXq0lZP3RoGclWw57kQEeMIpmCknnS/fePcN6UeqJMspetWdhT2XcVq/XeCVOWzItqNIPSUjKsJSGGVSCFOlQ7GYkkGpLs4IJaoBMeGeA7t9EOXBoacxCRXFqM4avTuAtSApnEs1EurpblWHuSCS1sI4niSQSDUWPzhN2jX7yqc+8QTNcntHS3xO9o3kYehWX2HffwDd5gbsmyyT4AcUVlShAegBb66CCOFyalRufdCfjOM/vAL2fa+kP+GhwIZBW7IsjGspMSeqeMkoaC5UuopFCRK2Vb7MAf9vSnv6ye/wD5U6Mjf7NT/j8v8TEflzo8icaVn0N/jsN+Knzjsykxxn0N/jsN+KnzjtBD2h2LgrJ08SmusTILbxHGxhwoMQYhxEuNUKa3hBJS4jjOFB9LeDu8xIqIq8tlBo6tjcK4I0jn3H+FepXnSDkN+RibJD2W4Ml/qxAtBTTSCETG2YioIv1jfFAFLxFKLoDl4mkVewHE4QkuKtca/rEEiWczijB/198M0GsRTsMbUAv05co6zP6HTsaJkooUGZeYEdMpBO1EmpLZekRonFC8yfVrJA9ksRUAaDXQbmohcqcoEZiSKA9PnDyb/wDySgJUQpBQomwCS7sXcctYx6GY96CuGcenyVpVLWQauGFHuANBXx0ghfApOISFOUOC+Vyc1fbzAAm9m6wslukgKIS5qpnq9C4uXh7J4gJaEkhCzQZbBVSS5Gn61gVLeyl41RXsThZsoZTlU9idqiuaoo1u+JeH4paSnOQAkMAUhQbvfL+ukWGTxSWsnPJSHLugFqh27QJNOe0LsfMw2bNLQopeoDBugAIrox0tHSurF/GuHknDqng5jkSouC1aPYv5neAZHo0pgszOyQ9HB7h1hvIxaVqCciQ38qswL/eKnIagDC78odIKVoYpGSg1qL3feMjYzw0L8BwxAYtmpqNL+PlWJlcPCgQ5SkWrfVn11eNcdikpTlbsihFSwFu8U6NGDF5kpZwNz8zvBXQmSI04UUDAbBnBpdVK/pAXF8VlSEi1aabQYueA5difcnV+sVniWKMxdHKR9eEaJ6Jp8hRJURzi18GLpHSFXq6GGnA/Z1h2LojMqH8lMMJKIHwyYPSLRV6IykfZt/n8v8XEflz48j37N/8AP5f4uI/LnxkTD0Vj0O/jsN+KnzjtMcV9Dv47Dfip847Ukw7FwVk6bAxhiJexePRazdbw0Wb5onlLaBCqN5cyNMYdMYwo4ngUrSUkUhtLU948mSo5pM5aOR8XwKpC2bsmxgDDKGcB6GOncY4YmYkhQofp+Ucw4hgVyZoQoUuDuIjyQouxZfIOxXD2qDX62iGSXoe8Qynj+7SWpvEGJwjpChfzhFbKv6DTcIDoRABzSi6Rtp0166Q1wUzQ35wTOw/KNNoVniyZicszsttrXkN42m4hPZyZUn72QkpLbpNlc+ZgHFYftNaIzhSC4V408ox1035JLTHOAlpWWegvzBuCDRn+O8Hzikf/AJFKSN2SXa9qG97xX5M5QYFILWIuP0h/Ix6cgCxme4IPvJ+cZQ6ORBuAx0tNUy1qJpmUTU8gzgd8OZJJAcNs9+b0vTrSK+OJISAEhgNGPOz2iOdxpZoBbfk+gd/GOiZLJfBnxNKOylipqitABofdSAl48Ads9Ei/uvCxc9avaUe7TpEc0gC1d/1jqV2JdnuIxhmFrJ159fGN5MuBMKIOBpGnLh7KRnUA3WGnD5GVZHOBOC9qaz9zXh/LwvbJ5xViWrI88t0McJLgsiIZAYRMTDyT2UT7N/8AP5f4mI/LnxkZ9mx/x+X+JiPy58ZEpQis+hn8dhvxUx2YJO/hHGfQz+Ow/wCII7IbQ7FwVk6bkbxlI0l1EbpTDhZoo6NGgVGxiEqMccGSpkFJmPC+WKQVhzaOs43moekVzj3CBNTUMdDtFl0gbE2jJRs2MnF2jn+U5PVqDKHvgdcldod+kksABQDGlYileyDq0QTx/sepincbK9OkEFx3wbJW4YwZOQHNIGKdOULG9F2Pw+t4iRK0MH4i8RThQfWsczAJUtjSx02iYLNjG6heIpqaCMs2kSokEloIThtI2kp9npDTBoBBfQAiCSMlKhWmTWBcUku0NMYGNN4WkuTHNGJ2Ry5TQToI1lJvEhFBHG/wjwk4S5iVGoF46ClAUlKrg6sweKBNSGMXP0VUVSe0X7OsVYH6I/yY+w1KY2EeLMYkvDyMo32a/wCfy/xMR+VOjIz7Nf8AP5f4uI/KnRkSlC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s://encrypted-tbn2.gstatic.com/images?q=tbn:ANd9GcRqglnKGqf5xHrZCI8xKKwpx9hXZt0p-RBIc0B89Zx8LLh5uWr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  <p:sndAc>
      <p:stSnd>
        <p:snd r:embed="rId3" name="laser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4"/>
          <p:cNvSpPr txBox="1">
            <a:spLocks noChangeArrowheads="1"/>
          </p:cNvSpPr>
          <p:nvPr/>
        </p:nvSpPr>
        <p:spPr bwMode="auto">
          <a:xfrm>
            <a:off x="4364038" y="403225"/>
            <a:ext cx="4779962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bg1"/>
              </a:buClr>
              <a:buFont typeface="Wingdings" pitchFamily="2" charset="2"/>
              <a:buNone/>
              <a:defRPr/>
            </a:pPr>
            <a:endParaRPr lang="en-US" sz="2800" kern="0" dirty="0">
              <a:solidFill>
                <a:schemeClr val="bg1"/>
              </a:solidFill>
              <a:latin typeface="+mn-lt"/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bg1"/>
              </a:buClr>
              <a:buFont typeface="Wingdings" pitchFamily="2" charset="2"/>
              <a:buNone/>
              <a:defRPr/>
            </a:pPr>
            <a:endParaRPr lang="en-US" sz="2800" kern="0" dirty="0">
              <a:solidFill>
                <a:schemeClr val="bg1"/>
              </a:solidFill>
              <a:latin typeface="+mn-lt"/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bg1"/>
              </a:buClr>
              <a:buFont typeface="Wingdings" pitchFamily="2" charset="2"/>
              <a:buNone/>
              <a:defRPr/>
            </a:pPr>
            <a:r>
              <a:rPr lang="en-US" sz="4000" b="1" kern="0" dirty="0" err="1">
                <a:solidFill>
                  <a:schemeClr val="bg1"/>
                </a:solidFill>
                <a:latin typeface="+mn-lt"/>
              </a:rPr>
              <a:t>Gimana</a:t>
            </a:r>
            <a:r>
              <a:rPr lang="en-US" sz="4000" b="1" kern="0" dirty="0">
                <a:solidFill>
                  <a:schemeClr val="bg1"/>
                </a:solidFill>
                <a:latin typeface="+mn-lt"/>
              </a:rPr>
              <a:t> Cara </a:t>
            </a:r>
            <a:r>
              <a:rPr lang="en-US" sz="4000" b="1" kern="0" dirty="0" err="1">
                <a:solidFill>
                  <a:schemeClr val="bg1"/>
                </a:solidFill>
                <a:latin typeface="+mn-lt"/>
              </a:rPr>
              <a:t>pencegahannya</a:t>
            </a:r>
            <a:r>
              <a:rPr lang="en-US" sz="4000" b="1" kern="0" dirty="0">
                <a:solidFill>
                  <a:schemeClr val="bg1"/>
                </a:solidFill>
                <a:latin typeface="+mn-lt"/>
              </a:rPr>
              <a:t>?</a:t>
            </a:r>
          </a:p>
        </p:txBody>
      </p:sp>
    </p:spTree>
  </p:cSld>
  <p:clrMapOvr>
    <a:masterClrMapping/>
  </p:clrMapOvr>
  <p:transition spd="slow">
    <p:newsfla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1408113" y="958850"/>
          <a:ext cx="1106487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CorelDRAW" r:id="rId3" imgW="1102680" imgH="894240" progId="">
                  <p:embed/>
                </p:oleObj>
              </mc:Choice>
              <mc:Fallback>
                <p:oleObj name="CorelDRAW" r:id="rId3" imgW="1102680" imgH="89424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3" y="958850"/>
                        <a:ext cx="1106487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749503"/>
              </p:ext>
            </p:extLst>
          </p:nvPr>
        </p:nvGraphicFramePr>
        <p:xfrm>
          <a:off x="340518" y="1875704"/>
          <a:ext cx="1106488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CorelDRAW" r:id="rId5" imgW="1102680" imgH="894240" progId="">
                  <p:embed/>
                </p:oleObj>
              </mc:Choice>
              <mc:Fallback>
                <p:oleObj name="CorelDRAW" r:id="rId5" imgW="1102680" imgH="8942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518" y="1875704"/>
                        <a:ext cx="1106488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744506"/>
              </p:ext>
            </p:extLst>
          </p:nvPr>
        </p:nvGraphicFramePr>
        <p:xfrm>
          <a:off x="1537277" y="2737036"/>
          <a:ext cx="1106488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CorelDRAW" r:id="rId7" imgW="1102680" imgH="894240" progId="">
                  <p:embed/>
                </p:oleObj>
              </mc:Choice>
              <mc:Fallback>
                <p:oleObj name="CorelDRAW" r:id="rId7" imgW="1102680" imgH="89424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7277" y="2737036"/>
                        <a:ext cx="1106488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920033"/>
              </p:ext>
            </p:extLst>
          </p:nvPr>
        </p:nvGraphicFramePr>
        <p:xfrm>
          <a:off x="532823" y="3831987"/>
          <a:ext cx="1106488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CorelDRAW" r:id="rId9" imgW="1102680" imgH="894240" progId="">
                  <p:embed/>
                </p:oleObj>
              </mc:Choice>
              <mc:Fallback>
                <p:oleObj name="CorelDRAW" r:id="rId9" imgW="1102680" imgH="89424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823" y="3831987"/>
                        <a:ext cx="1106488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9"/>
          <p:cNvSpPr>
            <a:spLocks noChangeArrowheads="1"/>
          </p:cNvSpPr>
          <p:nvPr/>
        </p:nvSpPr>
        <p:spPr bwMode="auto">
          <a:xfrm>
            <a:off x="3771900" y="1420813"/>
            <a:ext cx="184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>
                <a:solidFill>
                  <a:schemeClr val="tx2"/>
                </a:solidFill>
                <a:latin typeface="AntiGlare"/>
              </a:rPr>
              <a:t/>
            </a:r>
            <a:br>
              <a:rPr lang="en-US">
                <a:solidFill>
                  <a:schemeClr val="tx2"/>
                </a:solidFill>
                <a:latin typeface="AntiGlare"/>
              </a:rPr>
            </a:br>
            <a:endParaRPr lang="en-US">
              <a:solidFill>
                <a:schemeClr val="tx2"/>
              </a:solidFill>
              <a:latin typeface="AntiGlare"/>
            </a:endParaRPr>
          </a:p>
        </p:txBody>
      </p:sp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1717964" y="1616601"/>
            <a:ext cx="4953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2800" dirty="0">
                <a:solidFill>
                  <a:srgbClr val="FFCC00"/>
                </a:solidFill>
                <a:latin typeface="Calibri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B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=Be faithful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id-ID" dirty="0" smtClean="0">
                <a:solidFill>
                  <a:schemeClr val="tx2"/>
                </a:solidFill>
                <a:latin typeface="Calibri" pitchFamily="34" charset="0"/>
              </a:rPr>
              <a:t>B= Be Faithful </a:t>
            </a:r>
            <a:r>
              <a:rPr lang="en-US" sz="1600" b="1" dirty="0" err="1" smtClean="0">
                <a:latin typeface="Calibri" pitchFamily="34" charset="0"/>
                <a:cs typeface="Angsana New" pitchFamily="18" charset="-34"/>
              </a:rPr>
              <a:t>Saling</a:t>
            </a:r>
            <a:r>
              <a:rPr lang="en-US" sz="1600" b="1" dirty="0" smtClean="0">
                <a:latin typeface="Calibri" pitchFamily="34" charset="0"/>
                <a:cs typeface="Angsana New" pitchFamily="18" charset="-34"/>
              </a:rPr>
              <a:t> </a:t>
            </a:r>
            <a:r>
              <a:rPr lang="en-US" sz="1600" b="1" dirty="0" err="1">
                <a:latin typeface="Calibri" pitchFamily="34" charset="0"/>
                <a:cs typeface="Angsana New" pitchFamily="18" charset="-34"/>
              </a:rPr>
              <a:t>setia</a:t>
            </a:r>
            <a:r>
              <a:rPr lang="en-US" sz="1600" b="1" dirty="0">
                <a:latin typeface="Calibri" pitchFamily="34" charset="0"/>
                <a:cs typeface="Angsana New" pitchFamily="18" charset="-34"/>
              </a:rPr>
              <a:t> </a:t>
            </a:r>
            <a:r>
              <a:rPr lang="en-US" sz="1600" b="1" dirty="0" err="1">
                <a:latin typeface="Calibri" pitchFamily="34" charset="0"/>
                <a:cs typeface="Angsana New" pitchFamily="18" charset="-34"/>
              </a:rPr>
              <a:t>pada</a:t>
            </a:r>
            <a:r>
              <a:rPr lang="en-US" sz="1600" b="1" dirty="0">
                <a:latin typeface="Calibri" pitchFamily="34" charset="0"/>
                <a:cs typeface="Angsana New" pitchFamily="18" charset="-34"/>
              </a:rPr>
              <a:t> </a:t>
            </a:r>
            <a:r>
              <a:rPr lang="en-US" sz="1600" b="1" dirty="0" err="1">
                <a:latin typeface="Calibri" pitchFamily="34" charset="0"/>
                <a:cs typeface="Angsana New" pitchFamily="18" charset="-34"/>
              </a:rPr>
              <a:t>satu</a:t>
            </a:r>
            <a:r>
              <a:rPr lang="en-US" sz="1600" b="1" dirty="0">
                <a:latin typeface="Calibri" pitchFamily="34" charset="0"/>
                <a:cs typeface="Angsana New" pitchFamily="18" charset="-34"/>
              </a:rPr>
              <a:t> </a:t>
            </a:r>
            <a:r>
              <a:rPr lang="en-US" sz="1600" b="1" dirty="0" err="1">
                <a:latin typeface="Calibri" pitchFamily="34" charset="0"/>
                <a:cs typeface="Angsana New" pitchFamily="18" charset="-34"/>
              </a:rPr>
              <a:t>pasangan</a:t>
            </a:r>
            <a:r>
              <a:rPr lang="en-US" sz="1600" b="1" dirty="0">
                <a:latin typeface="Calibri" pitchFamily="34" charset="0"/>
                <a:cs typeface="Angsana New" pitchFamily="18" charset="-34"/>
              </a:rPr>
              <a:t> yang </a:t>
            </a:r>
            <a:r>
              <a:rPr lang="en-US" sz="1600" b="1" dirty="0" err="1">
                <a:latin typeface="Calibri" pitchFamily="34" charset="0"/>
                <a:cs typeface="Angsana New" pitchFamily="18" charset="-34"/>
              </a:rPr>
              <a:t>tidak</a:t>
            </a:r>
            <a:r>
              <a:rPr lang="en-US" sz="1600" b="1" dirty="0">
                <a:latin typeface="Calibri" pitchFamily="34" charset="0"/>
                <a:cs typeface="Angsana New" pitchFamily="18" charset="-34"/>
              </a:rPr>
              <a:t> </a:t>
            </a:r>
            <a:r>
              <a:rPr lang="en-US" sz="1600" b="1" dirty="0" err="1">
                <a:latin typeface="Calibri" pitchFamily="34" charset="0"/>
                <a:cs typeface="Angsana New" pitchFamily="18" charset="-34"/>
              </a:rPr>
              <a:t>terinfeksi</a:t>
            </a:r>
            <a:r>
              <a:rPr lang="en-US" sz="1600" b="1" dirty="0">
                <a:latin typeface="Calibri" pitchFamily="34" charset="0"/>
                <a:cs typeface="Angsana New" pitchFamily="18" charset="-34"/>
              </a:rPr>
              <a:t> HIV </a:t>
            </a:r>
            <a:r>
              <a:rPr lang="en-US" dirty="0">
                <a:latin typeface="Calibri" pitchFamily="34" charset="0"/>
              </a:rPr>
              <a:t/>
            </a:r>
            <a:br>
              <a:rPr lang="en-US" dirty="0">
                <a:latin typeface="Calibri" pitchFamily="34" charset="0"/>
              </a:rPr>
            </a:br>
            <a:endParaRPr lang="en-US" dirty="0">
              <a:latin typeface="Calibri" pitchFamily="34" charset="0"/>
            </a:endParaRPr>
          </a:p>
        </p:txBody>
      </p:sp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2590800" y="762000"/>
            <a:ext cx="52578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800" b="1" dirty="0">
                <a:latin typeface="Goudy Old Style" pitchFamily="18" charset="0"/>
              </a:rPr>
              <a:t>  A = Abstinence</a:t>
            </a:r>
          </a:p>
          <a:p>
            <a:pPr eaLnBrk="1" hangingPunct="1"/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 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Bagi</a:t>
            </a:r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yang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belum</a:t>
            </a:r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menikah</a:t>
            </a:r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dianjurkan</a:t>
            </a:r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untuk</a:t>
            </a:r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</a:t>
            </a:r>
          </a:p>
          <a:p>
            <a:pPr eaLnBrk="1" hangingPunct="1"/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 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Tidak</a:t>
            </a:r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melakukan</a:t>
            </a:r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hubungan</a:t>
            </a:r>
            <a:r>
              <a:rPr lang="en-US" sz="2000" b="1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dirty="0" err="1">
                <a:latin typeface="Goudy Old Style" pitchFamily="18" charset="0"/>
                <a:cs typeface="Angsana New" pitchFamily="18" charset="-34"/>
              </a:rPr>
              <a:t>seksual</a:t>
            </a:r>
            <a:endParaRPr lang="en-US" sz="2000" b="1" dirty="0">
              <a:latin typeface="Goudy Old Style" pitchFamily="18" charset="0"/>
              <a:cs typeface="Angsana New" pitchFamily="18" charset="-34"/>
            </a:endParaRPr>
          </a:p>
        </p:txBody>
      </p:sp>
      <p:sp>
        <p:nvSpPr>
          <p:cNvPr id="1434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620000" cy="563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chemeClr val="tx1"/>
                </a:solidFill>
              </a:rPr>
              <a:t>PENCEGAHAN HIV-AIDS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2709501" y="2917587"/>
            <a:ext cx="510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kern="0" dirty="0">
                <a:latin typeface="Georgia" pitchFamily="18" charset="0"/>
                <a:ea typeface="+mj-ea"/>
                <a:cs typeface="+mj-cs"/>
              </a:rPr>
              <a:t>C = Condom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600" b="1" kern="0" dirty="0" err="1">
                <a:latin typeface="Georgia" pitchFamily="18" charset="0"/>
                <a:ea typeface="+mj-ea"/>
                <a:cs typeface="Angsana New" pitchFamily="18" charset="-34"/>
              </a:rPr>
              <a:t>Gunakan</a:t>
            </a:r>
            <a:r>
              <a:rPr lang="en-US" sz="1600" b="1" kern="0" dirty="0">
                <a:latin typeface="Georgia" pitchFamily="18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Georgia" pitchFamily="18" charset="0"/>
                <a:ea typeface="+mj-ea"/>
                <a:cs typeface="Angsana New" pitchFamily="18" charset="-34"/>
              </a:rPr>
              <a:t>kondom</a:t>
            </a:r>
            <a:r>
              <a:rPr lang="en-US" sz="1600" b="1" kern="0" dirty="0">
                <a:latin typeface="Georgia" pitchFamily="18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Georgia" pitchFamily="18" charset="0"/>
                <a:ea typeface="+mj-ea"/>
                <a:cs typeface="Angsana New" pitchFamily="18" charset="-34"/>
              </a:rPr>
              <a:t>setiap</a:t>
            </a:r>
            <a:r>
              <a:rPr lang="en-US" sz="1600" b="1" kern="0" dirty="0">
                <a:latin typeface="Georgia" pitchFamily="18" charset="0"/>
                <a:ea typeface="+mj-ea"/>
                <a:cs typeface="Angsana New" pitchFamily="18" charset="-34"/>
              </a:rPr>
              <a:t> kali </a:t>
            </a:r>
            <a:r>
              <a:rPr lang="en-US" sz="1600" b="1" kern="0" dirty="0" err="1">
                <a:latin typeface="Georgia" pitchFamily="18" charset="0"/>
                <a:ea typeface="+mj-ea"/>
                <a:cs typeface="Angsana New" pitchFamily="18" charset="-34"/>
              </a:rPr>
              <a:t>berhubungan</a:t>
            </a:r>
            <a:r>
              <a:rPr lang="en-US" sz="1600" b="1" kern="0" dirty="0">
                <a:latin typeface="Georgia" pitchFamily="18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Georgia" pitchFamily="18" charset="0"/>
                <a:ea typeface="+mj-ea"/>
                <a:cs typeface="Angsana New" pitchFamily="18" charset="-34"/>
              </a:rPr>
              <a:t>seks</a:t>
            </a:r>
            <a:r>
              <a:rPr lang="en-US" sz="1600" b="1" kern="0" dirty="0">
                <a:latin typeface="Georgia" pitchFamily="18" charset="0"/>
                <a:ea typeface="+mj-ea"/>
                <a:cs typeface="Angsana New" pitchFamily="18" charset="-34"/>
              </a:rPr>
              <a:t> yang </a:t>
            </a:r>
            <a:r>
              <a:rPr lang="en-US" sz="1600" b="1" kern="0" dirty="0" err="1">
                <a:latin typeface="Georgia" pitchFamily="18" charset="0"/>
                <a:ea typeface="+mj-ea"/>
                <a:cs typeface="Angsana New" pitchFamily="18" charset="-34"/>
              </a:rPr>
              <a:t>berisiko</a:t>
            </a:r>
            <a:r>
              <a:rPr lang="en-US" sz="1600" b="1" kern="0" dirty="0">
                <a:latin typeface="Georgia" pitchFamily="18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en-US" sz="1600" b="1" kern="0" dirty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</a:br>
            <a:r>
              <a:rPr lang="en-US" sz="1600" b="1" kern="0" dirty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en-US" sz="1600" b="1" kern="0" dirty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</a:br>
            <a:endParaRPr lang="en-US" sz="1600" b="1" kern="0" dirty="0">
              <a:solidFill>
                <a:srgbClr val="FFFF00"/>
              </a:solidFill>
              <a:latin typeface="Georgia" pitchFamily="18" charset="0"/>
              <a:ea typeface="+mj-ea"/>
              <a:cs typeface="Angsana New" pitchFamily="18" charset="-34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961356" y="4096122"/>
            <a:ext cx="5105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kern="0" dirty="0">
                <a:solidFill>
                  <a:schemeClr val="bg1"/>
                </a:solidFill>
                <a:latin typeface="MS Mincho" pitchFamily="49" charset="-128"/>
                <a:ea typeface="MS Mincho" pitchFamily="49" charset="-128"/>
                <a:cs typeface="+mj-cs"/>
              </a:rPr>
              <a:t>!</a:t>
            </a:r>
            <a:r>
              <a:rPr lang="en-US" sz="3200" b="1" kern="0" dirty="0">
                <a:solidFill>
                  <a:schemeClr val="folHlink"/>
                </a:solidFill>
                <a:latin typeface="AntiGlare" pitchFamily="2" charset="0"/>
                <a:ea typeface="+mj-ea"/>
                <a:cs typeface="+mj-cs"/>
              </a:rPr>
              <a:t/>
            </a:r>
            <a:br>
              <a:rPr lang="en-US" sz="3200" b="1" kern="0" dirty="0">
                <a:solidFill>
                  <a:schemeClr val="folHlink"/>
                </a:solidFill>
                <a:latin typeface="AntiGlare" pitchFamily="2" charset="0"/>
                <a:ea typeface="+mj-ea"/>
                <a:cs typeface="+mj-cs"/>
              </a:rPr>
            </a:br>
            <a:r>
              <a:rPr lang="id-ID" sz="3200" b="1" kern="0" dirty="0" smtClean="0">
                <a:solidFill>
                  <a:schemeClr val="folHlink"/>
                </a:solidFill>
                <a:latin typeface="AntiGlare" pitchFamily="2" charset="0"/>
                <a:ea typeface="+mj-ea"/>
                <a:cs typeface="+mj-cs"/>
              </a:rPr>
              <a:t>D= No Drug Use </a:t>
            </a:r>
            <a:r>
              <a:rPr lang="en-US" sz="1600" b="1" kern="0" dirty="0" err="1" smtClean="0">
                <a:latin typeface="Bebete" pitchFamily="2" charset="0"/>
                <a:ea typeface="+mj-ea"/>
                <a:cs typeface="Angsana New" pitchFamily="18" charset="-34"/>
              </a:rPr>
              <a:t>Hindari</a:t>
            </a:r>
            <a:r>
              <a:rPr lang="en-US" sz="1600" b="1" kern="0" dirty="0" smtClean="0">
                <a:latin typeface="Bebete" pitchFamily="2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Bebete" pitchFamily="2" charset="0"/>
                <a:ea typeface="+mj-ea"/>
                <a:cs typeface="Angsana New" pitchFamily="18" charset="-34"/>
              </a:rPr>
              <a:t>penggunaan</a:t>
            </a:r>
            <a:r>
              <a:rPr lang="en-US" sz="1600" b="1" kern="0" dirty="0">
                <a:latin typeface="Bebete" pitchFamily="2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Bebete" pitchFamily="2" charset="0"/>
                <a:ea typeface="+mj-ea"/>
                <a:cs typeface="Angsana New" pitchFamily="18" charset="-34"/>
              </a:rPr>
              <a:t>jarum</a:t>
            </a:r>
            <a:r>
              <a:rPr lang="en-US" sz="1600" b="1" kern="0" dirty="0">
                <a:latin typeface="Bebete" pitchFamily="2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Bebete" pitchFamily="2" charset="0"/>
                <a:ea typeface="+mj-ea"/>
                <a:cs typeface="Angsana New" pitchFamily="18" charset="-34"/>
              </a:rPr>
              <a:t>suntik</a:t>
            </a:r>
            <a:r>
              <a:rPr lang="en-US" sz="1600" b="1" kern="0" dirty="0">
                <a:latin typeface="Bebete" pitchFamily="2" charset="0"/>
                <a:ea typeface="+mj-ea"/>
                <a:cs typeface="Angsana New" pitchFamily="18" charset="-34"/>
              </a:rPr>
              <a:t> yang </a:t>
            </a:r>
            <a:r>
              <a:rPr lang="en-US" sz="1600" b="1" kern="0" dirty="0" err="1">
                <a:latin typeface="Bebete" pitchFamily="2" charset="0"/>
                <a:ea typeface="+mj-ea"/>
                <a:cs typeface="Angsana New" pitchFamily="18" charset="-34"/>
              </a:rPr>
              <a:t>tidak</a:t>
            </a:r>
            <a:r>
              <a:rPr lang="en-US" sz="1600" b="1" kern="0" dirty="0">
                <a:latin typeface="Bebete" pitchFamily="2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Bebete" pitchFamily="2" charset="0"/>
                <a:ea typeface="+mj-ea"/>
                <a:cs typeface="Angsana New" pitchFamily="18" charset="-34"/>
              </a:rPr>
              <a:t>steril</a:t>
            </a:r>
            <a:r>
              <a:rPr lang="en-US" sz="1600" b="1" kern="0" dirty="0">
                <a:latin typeface="Bebete" pitchFamily="2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Bebete" pitchFamily="2" charset="0"/>
                <a:ea typeface="+mj-ea"/>
                <a:cs typeface="Angsana New" pitchFamily="18" charset="-34"/>
              </a:rPr>
              <a:t>secara</a:t>
            </a:r>
            <a:r>
              <a:rPr lang="en-US" sz="1600" b="1" kern="0" dirty="0">
                <a:latin typeface="Bebete" pitchFamily="2" charset="0"/>
                <a:ea typeface="+mj-ea"/>
                <a:cs typeface="Angsana New" pitchFamily="18" charset="-34"/>
              </a:rPr>
              <a:t> </a:t>
            </a:r>
            <a:r>
              <a:rPr lang="en-US" sz="1600" b="1" kern="0" dirty="0" err="1">
                <a:latin typeface="Bebete" pitchFamily="2" charset="0"/>
                <a:ea typeface="+mj-ea"/>
                <a:cs typeface="Angsana New" pitchFamily="18" charset="-34"/>
              </a:rPr>
              <a:t>bergantian</a:t>
            </a:r>
            <a:r>
              <a:rPr lang="en-US" sz="1600" b="1" kern="0" dirty="0">
                <a:solidFill>
                  <a:srgbClr val="FFFF00"/>
                </a:solidFill>
                <a:latin typeface="Bebete" pitchFamily="2" charset="0"/>
                <a:ea typeface="+mj-ea"/>
                <a:cs typeface="Angsana New" pitchFamily="18" charset="-34"/>
              </a:rPr>
              <a:t/>
            </a:r>
            <a:br>
              <a:rPr lang="en-US" sz="1600" b="1" kern="0" dirty="0">
                <a:solidFill>
                  <a:srgbClr val="FFFF00"/>
                </a:solidFill>
                <a:latin typeface="Bebete" pitchFamily="2" charset="0"/>
                <a:ea typeface="+mj-ea"/>
                <a:cs typeface="Angsana New" pitchFamily="18" charset="-34"/>
              </a:rPr>
            </a:br>
            <a:r>
              <a:rPr lang="en-US" sz="3200" b="1" kern="0" dirty="0">
                <a:latin typeface="AntiGlare" pitchFamily="2" charset="0"/>
                <a:ea typeface="+mj-ea"/>
                <a:cs typeface="Angsana New" pitchFamily="18" charset="-34"/>
              </a:rPr>
              <a:t/>
            </a:r>
            <a:br>
              <a:rPr lang="en-US" sz="3200" b="1" kern="0" dirty="0">
                <a:latin typeface="AntiGlare" pitchFamily="2" charset="0"/>
                <a:ea typeface="+mj-ea"/>
                <a:cs typeface="Angsana New" pitchFamily="18" charset="-34"/>
              </a:rPr>
            </a:br>
            <a:endParaRPr lang="en-US" sz="3200" b="1" kern="0" dirty="0">
              <a:solidFill>
                <a:srgbClr val="00B050"/>
              </a:solidFill>
              <a:ea typeface="+mj-ea"/>
              <a:cs typeface="Angsana New" pitchFamily="18" charset="-34"/>
            </a:endParaRPr>
          </a:p>
        </p:txBody>
      </p:sp>
      <p:pic>
        <p:nvPicPr>
          <p:cNvPr id="14348" name="Picture 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251853" y="4917827"/>
            <a:ext cx="10969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2685147" y="4319535"/>
            <a:ext cx="432355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id-ID" sz="2800" b="1" kern="0" dirty="0" smtClean="0">
              <a:latin typeface="Goudy Old Style" pitchFamily="18" charset="0"/>
              <a:cs typeface="Angsana New" pitchFamily="18" charset="-3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kern="0" dirty="0" smtClean="0">
                <a:latin typeface="Goudy Old Style" pitchFamily="18" charset="0"/>
                <a:cs typeface="Angsana New" pitchFamily="18" charset="-34"/>
              </a:rPr>
              <a:t>E </a:t>
            </a:r>
            <a:r>
              <a:rPr lang="en-US" sz="2800" b="1" kern="0" dirty="0">
                <a:latin typeface="Goudy Old Style" pitchFamily="18" charset="0"/>
                <a:cs typeface="Angsana New" pitchFamily="18" charset="-34"/>
              </a:rPr>
              <a:t>= Education </a:t>
            </a:r>
            <a:endParaRPr lang="id-ID" sz="2800" b="1" kern="0" dirty="0" smtClean="0">
              <a:latin typeface="Goudy Old Style" pitchFamily="18" charset="0"/>
              <a:cs typeface="Angsana New" pitchFamily="18" charset="-3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b="1" kern="0" dirty="0">
              <a:latin typeface="Goudy Old Style" pitchFamily="18" charset="0"/>
              <a:cs typeface="Angsana New" pitchFamily="18" charset="-3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kern="0" dirty="0" err="1">
                <a:latin typeface="Goudy Old Style" pitchFamily="18" charset="0"/>
                <a:cs typeface="Angsana New" pitchFamily="18" charset="-34"/>
              </a:rPr>
              <a:t>Berusaha</a:t>
            </a:r>
            <a:r>
              <a:rPr lang="en-US" sz="2000" b="1" kern="0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kern="0" dirty="0" err="1">
                <a:latin typeface="Goudy Old Style" pitchFamily="18" charset="0"/>
                <a:cs typeface="Angsana New" pitchFamily="18" charset="-34"/>
              </a:rPr>
              <a:t>untuk</a:t>
            </a:r>
            <a:r>
              <a:rPr lang="en-US" sz="2000" b="1" kern="0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kern="0" dirty="0" err="1">
                <a:latin typeface="Goudy Old Style" pitchFamily="18" charset="0"/>
                <a:cs typeface="Angsana New" pitchFamily="18" charset="-34"/>
              </a:rPr>
              <a:t>mengetahui</a:t>
            </a:r>
            <a:r>
              <a:rPr lang="en-US" sz="2000" b="1" kern="0" dirty="0">
                <a:latin typeface="Goudy Old Style" pitchFamily="18" charset="0"/>
                <a:cs typeface="Angsana New" pitchFamily="18" charset="-34"/>
              </a:rPr>
              <a:t> </a:t>
            </a:r>
            <a:r>
              <a:rPr lang="en-US" sz="2000" b="1" kern="0" dirty="0" err="1">
                <a:latin typeface="Goudy Old Style" pitchFamily="18" charset="0"/>
                <a:cs typeface="Angsana New" pitchFamily="18" charset="-34"/>
              </a:rPr>
              <a:t>informasi</a:t>
            </a:r>
            <a:r>
              <a:rPr lang="en-US" sz="2000" b="1" kern="0" dirty="0">
                <a:latin typeface="Goudy Old Style" pitchFamily="18" charset="0"/>
                <a:cs typeface="Angsana New" pitchFamily="18" charset="-34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kern="0" dirty="0">
                <a:latin typeface="Goudy Old Style" pitchFamily="18" charset="0"/>
                <a:cs typeface="Angsana New" pitchFamily="18" charset="-34"/>
              </a:rPr>
              <a:t>HIV - AIDS yang </a:t>
            </a:r>
            <a:r>
              <a:rPr lang="en-US" sz="2000" b="1" kern="0" dirty="0" err="1">
                <a:latin typeface="Goudy Old Style" pitchFamily="18" charset="0"/>
                <a:cs typeface="Angsana New" pitchFamily="18" charset="-34"/>
              </a:rPr>
              <a:t>benar</a:t>
            </a:r>
            <a:endParaRPr lang="en-US" sz="2000" b="1" kern="0" dirty="0">
              <a:latin typeface="Goudy Old Style" pitchFamily="18" charset="0"/>
              <a:cs typeface="Angsana New" pitchFamily="18" charset="-34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age.slidesharecdn.com/penyuluhanhiv-aids-131212084122-phpapp01/95/penyuluhan-hivaids-16-638.jpg?cb=13868596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8600" y="0"/>
            <a:ext cx="99822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  <p:sndAc>
      <p:stSnd>
        <p:snd r:embed="rId2" name="hammer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INGAT!!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 algn="ctr">
              <a:spcAft>
                <a:spcPts val="1600"/>
              </a:spcAft>
            </a:pPr>
            <a:r>
              <a:rPr lang="en-US" sz="2800" b="1" dirty="0"/>
              <a:t>AIDS </a:t>
            </a:r>
            <a:r>
              <a:rPr lang="en-US" sz="2800" b="1" dirty="0" err="1"/>
              <a:t>tidak</a:t>
            </a:r>
            <a:r>
              <a:rPr lang="en-US" sz="2800" b="1" dirty="0"/>
              <a:t> </a:t>
            </a:r>
            <a:r>
              <a:rPr lang="en-US" sz="2800" b="1" dirty="0" err="1"/>
              <a:t>dapat</a:t>
            </a:r>
            <a:r>
              <a:rPr lang="en-US" sz="2800" b="1" dirty="0"/>
              <a:t> </a:t>
            </a:r>
            <a:r>
              <a:rPr lang="en-US" sz="2800" b="1" dirty="0" err="1"/>
              <a:t>disembuhkan</a:t>
            </a:r>
            <a:r>
              <a:rPr lang="en-US" sz="2800" b="1" dirty="0"/>
              <a:t>. </a:t>
            </a:r>
            <a:r>
              <a:rPr lang="en-US" sz="2800" b="1" dirty="0" err="1"/>
              <a:t>Perilaku</a:t>
            </a:r>
            <a:r>
              <a:rPr lang="en-US" sz="2800" b="1" dirty="0"/>
              <a:t> </a:t>
            </a:r>
            <a:r>
              <a:rPr lang="en-US" sz="2800" b="1" dirty="0" err="1"/>
              <a:t>sehat</a:t>
            </a:r>
            <a:r>
              <a:rPr lang="en-US" sz="2800" b="1" dirty="0"/>
              <a:t> </a:t>
            </a:r>
            <a:r>
              <a:rPr lang="en-US" sz="2800" b="1" dirty="0" err="1"/>
              <a:t>Anda</a:t>
            </a:r>
            <a:r>
              <a:rPr lang="en-US" sz="2800" b="1" dirty="0"/>
              <a:t> </a:t>
            </a:r>
            <a:r>
              <a:rPr lang="en-US" sz="2800" b="1" dirty="0" err="1"/>
              <a:t>adalah</a:t>
            </a:r>
            <a:r>
              <a:rPr lang="en-US" sz="2800" b="1" dirty="0"/>
              <a:t> </a:t>
            </a:r>
            <a:r>
              <a:rPr lang="en-US" sz="2800" b="1" dirty="0" err="1"/>
              <a:t>cara</a:t>
            </a:r>
            <a:r>
              <a:rPr lang="en-US" sz="2800" b="1" dirty="0"/>
              <a:t> </a:t>
            </a:r>
            <a:r>
              <a:rPr lang="en-US" sz="2800" b="1" dirty="0" err="1"/>
              <a:t>terbaik</a:t>
            </a:r>
            <a:r>
              <a:rPr lang="en-US" sz="2800" b="1" dirty="0"/>
              <a:t> </a:t>
            </a:r>
            <a:r>
              <a:rPr lang="en-US" sz="2800" b="1" dirty="0" err="1"/>
              <a:t>untuk</a:t>
            </a:r>
            <a:r>
              <a:rPr lang="en-US" sz="2800" b="1" dirty="0"/>
              <a:t> </a:t>
            </a:r>
            <a:r>
              <a:rPr lang="en-US" sz="2800" b="1" dirty="0" err="1"/>
              <a:t>mencegah</a:t>
            </a:r>
            <a:r>
              <a:rPr lang="en-US" sz="2800" b="1" dirty="0"/>
              <a:t> </a:t>
            </a:r>
            <a:r>
              <a:rPr lang="en-US" sz="2800" b="1" dirty="0" err="1"/>
              <a:t>penularannya</a:t>
            </a:r>
            <a:r>
              <a:rPr lang="en-US" sz="2800" b="1" dirty="0"/>
              <a:t>!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0378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JAUHI VIRUSNYA BUKAN ORANGNYA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sz="6000" b="1" kern="0" dirty="0">
                <a:solidFill>
                  <a:schemeClr val="dk1"/>
                </a:solidFill>
                <a:latin typeface="Engravers MT" panose="02090707080505020304" pitchFamily="18" charset="0"/>
                <a:ea typeface="Poppins"/>
                <a:cs typeface="Poppins"/>
                <a:sym typeface="Poppins"/>
              </a:rPr>
              <a:t>TERIMA KASIH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8277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392</TotalTime>
  <Words>123</Words>
  <Application>Microsoft Office PowerPoint</Application>
  <PresentationFormat>On-screen Show (4:3)</PresentationFormat>
  <Paragraphs>43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4" baseType="lpstr">
      <vt:lpstr>Angsana New</vt:lpstr>
      <vt:lpstr>AntiGlare</vt:lpstr>
      <vt:lpstr>Arial</vt:lpstr>
      <vt:lpstr>Bebete</vt:lpstr>
      <vt:lpstr>Calibri</vt:lpstr>
      <vt:lpstr>Constantia</vt:lpstr>
      <vt:lpstr>Engravers MT</vt:lpstr>
      <vt:lpstr>Georgia</vt:lpstr>
      <vt:lpstr>Goudy Old Style</vt:lpstr>
      <vt:lpstr>MS Mincho</vt:lpstr>
      <vt:lpstr>Poppins</vt:lpstr>
      <vt:lpstr>Times New Roman</vt:lpstr>
      <vt:lpstr>Wingdings</vt:lpstr>
      <vt:lpstr>Wingdings 2</vt:lpstr>
      <vt:lpstr>Flow</vt:lpstr>
      <vt:lpstr>Clip</vt:lpstr>
      <vt:lpstr>CorelDRAW</vt:lpstr>
      <vt:lpstr>PowerPoint Presentation</vt:lpstr>
      <vt:lpstr>PowerPoint Presentation</vt:lpstr>
      <vt:lpstr>PowerPoint Presentation</vt:lpstr>
      <vt:lpstr>PERKEMBANGAN DARI HIV MENJADI AIDS: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PENCEGAHAN HIV-AIDS</vt:lpstr>
      <vt:lpstr>PowerPoint Presentation</vt:lpstr>
      <vt:lpstr>INGAT!!</vt:lpstr>
      <vt:lpstr>JAUHI VIRUSNYA BUKAN ORANGNYA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84</cp:revision>
  <dcterms:created xsi:type="dcterms:W3CDTF">2014-08-02T02:04:10Z</dcterms:created>
  <dcterms:modified xsi:type="dcterms:W3CDTF">2025-09-23T14:41:20Z</dcterms:modified>
</cp:coreProperties>
</file>